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59" r:id="rId13"/>
    <p:sldId id="260" r:id="rId14"/>
    <p:sldId id="261" r:id="rId15"/>
    <p:sldId id="276" r:id="rId16"/>
    <p:sldId id="277" r:id="rId17"/>
    <p:sldId id="278" r:id="rId18"/>
    <p:sldId id="262" r:id="rId19"/>
    <p:sldId id="263" r:id="rId20"/>
    <p:sldId id="264" r:id="rId21"/>
    <p:sldId id="265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DM Sans Bold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414141"/>
    <a:srgbClr val="FFCC66"/>
    <a:srgbClr val="C2C2C2"/>
    <a:srgbClr val="F2F2F2"/>
    <a:srgbClr val="6666FF"/>
    <a:srgbClr val="FF9900"/>
    <a:srgbClr val="FF0066"/>
    <a:srgbClr val="FFCC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1341CA-E134-47F5-807F-2AE4A68F32B7}" v="241" dt="2023-10-09T13:16:01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6" autoAdjust="0"/>
    <p:restoredTop sz="94622" autoAdjust="0"/>
  </p:normalViewPr>
  <p:slideViewPr>
    <p:cSldViewPr>
      <p:cViewPr>
        <p:scale>
          <a:sx n="33" d="100"/>
          <a:sy n="33" d="100"/>
        </p:scale>
        <p:origin x="2480" y="9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x Suprick" userId="b5e1fbb4cc9b96b6" providerId="LiveId" clId="{A21341CA-E134-47F5-807F-2AE4A68F32B7}"/>
    <pc:docChg chg="undo custSel addSld modSld">
      <pc:chgData name="Rex Suprick" userId="b5e1fbb4cc9b96b6" providerId="LiveId" clId="{A21341CA-E134-47F5-807F-2AE4A68F32B7}" dt="2023-10-09T13:16:04.982" v="1914" actId="478"/>
      <pc:docMkLst>
        <pc:docMk/>
      </pc:docMkLst>
      <pc:sldChg chg="addSp modSp mod">
        <pc:chgData name="Rex Suprick" userId="b5e1fbb4cc9b96b6" providerId="LiveId" clId="{A21341CA-E134-47F5-807F-2AE4A68F32B7}" dt="2023-10-09T11:06:26.966" v="183" actId="1076"/>
        <pc:sldMkLst>
          <pc:docMk/>
          <pc:sldMk cId="0" sldId="256"/>
        </pc:sldMkLst>
        <pc:picChg chg="add mod">
          <ac:chgData name="Rex Suprick" userId="b5e1fbb4cc9b96b6" providerId="LiveId" clId="{A21341CA-E134-47F5-807F-2AE4A68F32B7}" dt="2023-10-09T11:06:26.966" v="183" actId="1076"/>
          <ac:picMkLst>
            <pc:docMk/>
            <pc:sldMk cId="0" sldId="256"/>
            <ac:picMk id="4" creationId="{4E045834-446F-15FD-9213-A25DA2830E55}"/>
          </ac:picMkLst>
        </pc:picChg>
      </pc:sldChg>
      <pc:sldChg chg="addSp modSp mod modAnim">
        <pc:chgData name="Rex Suprick" userId="b5e1fbb4cc9b96b6" providerId="LiveId" clId="{A21341CA-E134-47F5-807F-2AE4A68F32B7}" dt="2023-10-09T11:06:34.963" v="185" actId="1076"/>
        <pc:sldMkLst>
          <pc:docMk/>
          <pc:sldMk cId="0" sldId="257"/>
        </pc:sldMkLst>
        <pc:spChg chg="ord">
          <ac:chgData name="Rex Suprick" userId="b5e1fbb4cc9b96b6" providerId="LiveId" clId="{A21341CA-E134-47F5-807F-2AE4A68F32B7}" dt="2023-10-09T08:18:29.949" v="23" actId="167"/>
          <ac:spMkLst>
            <pc:docMk/>
            <pc:sldMk cId="0" sldId="257"/>
            <ac:spMk id="34" creationId="{C9030BC0-22EF-B246-C5B8-DA6B409F66D7}"/>
          </ac:spMkLst>
        </pc:spChg>
        <pc:picChg chg="add mod">
          <ac:chgData name="Rex Suprick" userId="b5e1fbb4cc9b96b6" providerId="LiveId" clId="{A21341CA-E134-47F5-807F-2AE4A68F32B7}" dt="2023-10-09T11:06:34.963" v="185" actId="1076"/>
          <ac:picMkLst>
            <pc:docMk/>
            <pc:sldMk cId="0" sldId="257"/>
            <ac:picMk id="3" creationId="{C275B484-A143-AB9A-95D2-2C6A7589564B}"/>
          </ac:picMkLst>
        </pc:picChg>
      </pc:sldChg>
      <pc:sldChg chg="addSp delSp modSp mod modAnim">
        <pc:chgData name="Rex Suprick" userId="b5e1fbb4cc9b96b6" providerId="LiveId" clId="{A21341CA-E134-47F5-807F-2AE4A68F32B7}" dt="2023-10-09T13:15:24.913" v="1911" actId="14100"/>
        <pc:sldMkLst>
          <pc:docMk/>
          <pc:sldMk cId="0" sldId="259"/>
        </pc:sldMkLst>
        <pc:spChg chg="mod">
          <ac:chgData name="Rex Suprick" userId="b5e1fbb4cc9b96b6" providerId="LiveId" clId="{A21341CA-E134-47F5-807F-2AE4A68F32B7}" dt="2023-10-09T12:44:14.458" v="747" actId="1076"/>
          <ac:spMkLst>
            <pc:docMk/>
            <pc:sldMk cId="0" sldId="259"/>
            <ac:spMk id="16" creationId="{F719F430-B57D-6777-7135-31B7CE8E4CE1}"/>
          </ac:spMkLst>
        </pc:spChg>
        <pc:spChg chg="add del mod">
          <ac:chgData name="Rex Suprick" userId="b5e1fbb4cc9b96b6" providerId="LiveId" clId="{A21341CA-E134-47F5-807F-2AE4A68F32B7}" dt="2023-10-09T12:41:55.187" v="723"/>
          <ac:spMkLst>
            <pc:docMk/>
            <pc:sldMk cId="0" sldId="259"/>
            <ac:spMk id="17" creationId="{4C1C844A-DC48-2280-0B3D-25E6989ED03A}"/>
          </ac:spMkLst>
        </pc:spChg>
        <pc:spChg chg="add del mod">
          <ac:chgData name="Rex Suprick" userId="b5e1fbb4cc9b96b6" providerId="LiveId" clId="{A21341CA-E134-47F5-807F-2AE4A68F32B7}" dt="2023-10-09T12:41:55.187" v="723"/>
          <ac:spMkLst>
            <pc:docMk/>
            <pc:sldMk cId="0" sldId="259"/>
            <ac:spMk id="26" creationId="{A9585C2A-778A-1BAF-BD72-48419942BF7F}"/>
          </ac:spMkLst>
        </pc:spChg>
        <pc:spChg chg="add mod">
          <ac:chgData name="Rex Suprick" userId="b5e1fbb4cc9b96b6" providerId="LiveId" clId="{A21341CA-E134-47F5-807F-2AE4A68F32B7}" dt="2023-10-09T12:42:03.265" v="725" actId="1076"/>
          <ac:spMkLst>
            <pc:docMk/>
            <pc:sldMk cId="0" sldId="259"/>
            <ac:spMk id="27" creationId="{42D68E8D-D387-8FAC-49F0-7C643AE67C29}"/>
          </ac:spMkLst>
        </pc:spChg>
        <pc:spChg chg="add mod">
          <ac:chgData name="Rex Suprick" userId="b5e1fbb4cc9b96b6" providerId="LiveId" clId="{A21341CA-E134-47F5-807F-2AE4A68F32B7}" dt="2023-10-09T12:42:03.265" v="725" actId="1076"/>
          <ac:spMkLst>
            <pc:docMk/>
            <pc:sldMk cId="0" sldId="259"/>
            <ac:spMk id="29" creationId="{8277C330-3F50-4642-7C78-0709A918DD3A}"/>
          </ac:spMkLst>
        </pc:spChg>
        <pc:spChg chg="mod">
          <ac:chgData name="Rex Suprick" userId="b5e1fbb4cc9b96b6" providerId="LiveId" clId="{A21341CA-E134-47F5-807F-2AE4A68F32B7}" dt="2023-10-09T12:42:38.874" v="727"/>
          <ac:spMkLst>
            <pc:docMk/>
            <pc:sldMk cId="0" sldId="259"/>
            <ac:spMk id="31" creationId="{5C590152-B5AE-6BFB-29CE-F2DE6F64E02F}"/>
          </ac:spMkLst>
        </pc:spChg>
        <pc:spChg chg="mod">
          <ac:chgData name="Rex Suprick" userId="b5e1fbb4cc9b96b6" providerId="LiveId" clId="{A21341CA-E134-47F5-807F-2AE4A68F32B7}" dt="2023-10-09T12:43:13.069" v="738"/>
          <ac:spMkLst>
            <pc:docMk/>
            <pc:sldMk cId="0" sldId="259"/>
            <ac:spMk id="39" creationId="{05DBCADD-D547-7772-269F-D63021ECC67B}"/>
          </ac:spMkLst>
        </pc:spChg>
        <pc:spChg chg="add mod">
          <ac:chgData name="Rex Suprick" userId="b5e1fbb4cc9b96b6" providerId="LiveId" clId="{A21341CA-E134-47F5-807F-2AE4A68F32B7}" dt="2023-10-09T12:43:22.436" v="741" actId="1076"/>
          <ac:spMkLst>
            <pc:docMk/>
            <pc:sldMk cId="0" sldId="259"/>
            <ac:spMk id="48" creationId="{7A88B42F-8F61-36B7-BBCA-F512B4C77F39}"/>
          </ac:spMkLst>
        </pc:spChg>
        <pc:spChg chg="add mod">
          <ac:chgData name="Rex Suprick" userId="b5e1fbb4cc9b96b6" providerId="LiveId" clId="{A21341CA-E134-47F5-807F-2AE4A68F32B7}" dt="2023-10-09T12:44:17.994" v="748" actId="1076"/>
          <ac:spMkLst>
            <pc:docMk/>
            <pc:sldMk cId="0" sldId="259"/>
            <ac:spMk id="49" creationId="{1A63EDD2-A212-682E-8F9D-EDC3476B2D91}"/>
          </ac:spMkLst>
        </pc:spChg>
        <pc:spChg chg="add mod">
          <ac:chgData name="Rex Suprick" userId="b5e1fbb4cc9b96b6" providerId="LiveId" clId="{A21341CA-E134-47F5-807F-2AE4A68F32B7}" dt="2023-10-09T12:44:25.890" v="751" actId="1076"/>
          <ac:spMkLst>
            <pc:docMk/>
            <pc:sldMk cId="0" sldId="259"/>
            <ac:spMk id="51" creationId="{E7497671-EB8B-1219-1643-E2C10DBD46A8}"/>
          </ac:spMkLst>
        </pc:spChg>
        <pc:spChg chg="mod">
          <ac:chgData name="Rex Suprick" userId="b5e1fbb4cc9b96b6" providerId="LiveId" clId="{A21341CA-E134-47F5-807F-2AE4A68F32B7}" dt="2023-10-09T13:15:05.431" v="1906"/>
          <ac:spMkLst>
            <pc:docMk/>
            <pc:sldMk cId="0" sldId="259"/>
            <ac:spMk id="57" creationId="{5D8E9103-7D36-CB57-6D60-889578F7644E}"/>
          </ac:spMkLst>
        </pc:spChg>
        <pc:grpChg chg="del">
          <ac:chgData name="Rex Suprick" userId="b5e1fbb4cc9b96b6" providerId="LiveId" clId="{A21341CA-E134-47F5-807F-2AE4A68F32B7}" dt="2023-10-09T12:04:12.308" v="186" actId="478"/>
          <ac:grpSpMkLst>
            <pc:docMk/>
            <pc:sldMk cId="0" sldId="259"/>
            <ac:grpSpMk id="18" creationId="{5AE55CC0-404E-8708-AD98-A1441E81AA29}"/>
          </ac:grpSpMkLst>
        </pc:grpChg>
        <pc:grpChg chg="add del mod">
          <ac:chgData name="Rex Suprick" userId="b5e1fbb4cc9b96b6" providerId="LiveId" clId="{A21341CA-E134-47F5-807F-2AE4A68F32B7}" dt="2023-10-09T12:42:41.356" v="728"/>
          <ac:grpSpMkLst>
            <pc:docMk/>
            <pc:sldMk cId="0" sldId="259"/>
            <ac:grpSpMk id="30" creationId="{73948652-5E2B-58EF-A9C2-E0A2CB82982D}"/>
          </ac:grpSpMkLst>
        </pc:grpChg>
        <pc:grpChg chg="add del mod">
          <ac:chgData name="Rex Suprick" userId="b5e1fbb4cc9b96b6" providerId="LiveId" clId="{A21341CA-E134-47F5-807F-2AE4A68F32B7}" dt="2023-10-09T12:43:14.167" v="739"/>
          <ac:grpSpMkLst>
            <pc:docMk/>
            <pc:sldMk cId="0" sldId="259"/>
            <ac:grpSpMk id="37" creationId="{B93E8BC3-36F1-9ACC-577F-C87D7ABDEEED}"/>
          </ac:grpSpMkLst>
        </pc:grpChg>
        <pc:grpChg chg="del">
          <ac:chgData name="Rex Suprick" userId="b5e1fbb4cc9b96b6" providerId="LiveId" clId="{A21341CA-E134-47F5-807F-2AE4A68F32B7}" dt="2023-10-09T13:15:06.914" v="1907" actId="478"/>
          <ac:grpSpMkLst>
            <pc:docMk/>
            <pc:sldMk cId="0" sldId="259"/>
            <ac:grpSpMk id="46" creationId="{85F4B5C6-B076-EB33-21B1-9BC2283033EC}"/>
          </ac:grpSpMkLst>
        </pc:grpChg>
        <pc:grpChg chg="add mod">
          <ac:chgData name="Rex Suprick" userId="b5e1fbb4cc9b96b6" providerId="LiveId" clId="{A21341CA-E134-47F5-807F-2AE4A68F32B7}" dt="2023-10-09T13:15:24.913" v="1911" actId="14100"/>
          <ac:grpSpMkLst>
            <pc:docMk/>
            <pc:sldMk cId="0" sldId="259"/>
            <ac:grpSpMk id="56" creationId="{F1AD3ECA-D785-46B4-16FC-0C2A95565F66}"/>
          </ac:grpSpMkLst>
        </pc:grpChg>
        <pc:picChg chg="add mod">
          <ac:chgData name="Rex Suprick" userId="b5e1fbb4cc9b96b6" providerId="LiveId" clId="{A21341CA-E134-47F5-807F-2AE4A68F32B7}" dt="2023-10-09T12:41:34.781" v="721" actId="1076"/>
          <ac:picMkLst>
            <pc:docMk/>
            <pc:sldMk cId="0" sldId="259"/>
            <ac:picMk id="14" creationId="{372E760F-FE27-AA2A-4B63-AC80C54F71FE}"/>
          </ac:picMkLst>
        </pc:picChg>
        <pc:picChg chg="mod">
          <ac:chgData name="Rex Suprick" userId="b5e1fbb4cc9b96b6" providerId="LiveId" clId="{A21341CA-E134-47F5-807F-2AE4A68F32B7}" dt="2023-10-09T12:42:38.874" v="727"/>
          <ac:picMkLst>
            <pc:docMk/>
            <pc:sldMk cId="0" sldId="259"/>
            <ac:picMk id="35" creationId="{CF17DB3A-C0E2-270F-4C9C-1BD2A408B5DD}"/>
          </ac:picMkLst>
        </pc:picChg>
        <pc:picChg chg="mod">
          <ac:chgData name="Rex Suprick" userId="b5e1fbb4cc9b96b6" providerId="LiveId" clId="{A21341CA-E134-47F5-807F-2AE4A68F32B7}" dt="2023-10-09T12:43:13.069" v="738"/>
          <ac:picMkLst>
            <pc:docMk/>
            <pc:sldMk cId="0" sldId="259"/>
            <ac:picMk id="41" creationId="{3C559DD8-E490-841A-7861-03341F8D0A22}"/>
          </ac:picMkLst>
        </pc:picChg>
        <pc:picChg chg="mod">
          <ac:chgData name="Rex Suprick" userId="b5e1fbb4cc9b96b6" providerId="LiveId" clId="{A21341CA-E134-47F5-807F-2AE4A68F32B7}" dt="2023-10-09T13:15:05.431" v="1906"/>
          <ac:picMkLst>
            <pc:docMk/>
            <pc:sldMk cId="0" sldId="259"/>
            <ac:picMk id="58" creationId="{FA2DB9F6-3110-2DF1-F2C6-D9E4FB04022A}"/>
          </ac:picMkLst>
        </pc:picChg>
        <pc:cxnChg chg="add mod">
          <ac:chgData name="Rex Suprick" userId="b5e1fbb4cc9b96b6" providerId="LiveId" clId="{A21341CA-E134-47F5-807F-2AE4A68F32B7}" dt="2023-10-09T12:44:25.890" v="751" actId="1076"/>
          <ac:cxnSpMkLst>
            <pc:docMk/>
            <pc:sldMk cId="0" sldId="259"/>
            <ac:cxnSpMk id="50" creationId="{F18EC58B-61A8-B062-AC15-54E8E9978AF3}"/>
          </ac:cxnSpMkLst>
        </pc:cxnChg>
      </pc:sldChg>
      <pc:sldChg chg="modSp mod">
        <pc:chgData name="Rex Suprick" userId="b5e1fbb4cc9b96b6" providerId="LiveId" clId="{A21341CA-E134-47F5-807F-2AE4A68F32B7}" dt="2023-10-09T08:15:15.935" v="6" actId="167"/>
        <pc:sldMkLst>
          <pc:docMk/>
          <pc:sldMk cId="0" sldId="260"/>
        </pc:sldMkLst>
        <pc:spChg chg="ord">
          <ac:chgData name="Rex Suprick" userId="b5e1fbb4cc9b96b6" providerId="LiveId" clId="{A21341CA-E134-47F5-807F-2AE4A68F32B7}" dt="2023-10-09T08:15:15.935" v="6" actId="167"/>
          <ac:spMkLst>
            <pc:docMk/>
            <pc:sldMk cId="0" sldId="260"/>
            <ac:spMk id="26" creationId="{A8B61FCC-4687-E196-EA85-8C60D2E0C173}"/>
          </ac:spMkLst>
        </pc:spChg>
      </pc:sldChg>
      <pc:sldChg chg="addSp delSp modSp mod">
        <pc:chgData name="Rex Suprick" userId="b5e1fbb4cc9b96b6" providerId="LiveId" clId="{A21341CA-E134-47F5-807F-2AE4A68F32B7}" dt="2023-10-09T12:57:19.835" v="1314" actId="478"/>
        <pc:sldMkLst>
          <pc:docMk/>
          <pc:sldMk cId="0" sldId="261"/>
        </pc:sldMkLst>
        <pc:spChg chg="del">
          <ac:chgData name="Rex Suprick" userId="b5e1fbb4cc9b96b6" providerId="LiveId" clId="{A21341CA-E134-47F5-807F-2AE4A68F32B7}" dt="2023-10-09T12:45:58.153" v="752" actId="478"/>
          <ac:spMkLst>
            <pc:docMk/>
            <pc:sldMk cId="0" sldId="261"/>
            <ac:spMk id="5" creationId="{00000000-0000-0000-0000-000000000000}"/>
          </ac:spMkLst>
        </pc:spChg>
        <pc:spChg chg="mod">
          <ac:chgData name="Rex Suprick" userId="b5e1fbb4cc9b96b6" providerId="LiveId" clId="{A21341CA-E134-47F5-807F-2AE4A68F32B7}" dt="2023-10-09T12:47:18.563" v="994" actId="20577"/>
          <ac:spMkLst>
            <pc:docMk/>
            <pc:sldMk cId="0" sldId="261"/>
            <ac:spMk id="6" creationId="{00000000-0000-0000-0000-000000000000}"/>
          </ac:spMkLst>
        </pc:spChg>
        <pc:spChg chg="mod">
          <ac:chgData name="Rex Suprick" userId="b5e1fbb4cc9b96b6" providerId="LiveId" clId="{A21341CA-E134-47F5-807F-2AE4A68F32B7}" dt="2023-10-09T08:15:20.666" v="7"/>
          <ac:spMkLst>
            <pc:docMk/>
            <pc:sldMk cId="0" sldId="261"/>
            <ac:spMk id="7" creationId="{7E923F03-DCCA-EBA0-6E5B-20370C4B051A}"/>
          </ac:spMkLst>
        </pc:spChg>
        <pc:spChg chg="add mod">
          <ac:chgData name="Rex Suprick" userId="b5e1fbb4cc9b96b6" providerId="LiveId" clId="{A21341CA-E134-47F5-807F-2AE4A68F32B7}" dt="2023-10-09T12:56:56.380" v="1313" actId="1076"/>
          <ac:spMkLst>
            <pc:docMk/>
            <pc:sldMk cId="0" sldId="261"/>
            <ac:spMk id="31" creationId="{3B2B9D3A-43BC-5B17-37FA-13EB5C1473BC}"/>
          </ac:spMkLst>
        </pc:spChg>
        <pc:grpChg chg="add mod">
          <ac:chgData name="Rex Suprick" userId="b5e1fbb4cc9b96b6" providerId="LiveId" clId="{A21341CA-E134-47F5-807F-2AE4A68F32B7}" dt="2023-10-09T08:15:37.659" v="10" actId="1076"/>
          <ac:grpSpMkLst>
            <pc:docMk/>
            <pc:sldMk cId="0" sldId="261"/>
            <ac:grpSpMk id="3" creationId="{63F175AA-73C0-9082-BCE3-12946CE45504}"/>
          </ac:grpSpMkLst>
        </pc:grpChg>
        <pc:grpChg chg="del">
          <ac:chgData name="Rex Suprick" userId="b5e1fbb4cc9b96b6" providerId="LiveId" clId="{A21341CA-E134-47F5-807F-2AE4A68F32B7}" dt="2023-10-09T08:15:32.277" v="9" actId="478"/>
          <ac:grpSpMkLst>
            <pc:docMk/>
            <pc:sldMk cId="0" sldId="261"/>
            <ac:grpSpMk id="20" creationId="{53BF5107-CC26-161E-2044-7DFF156B67EC}"/>
          </ac:grpSpMkLst>
        </pc:grpChg>
        <pc:picChg chg="mod">
          <ac:chgData name="Rex Suprick" userId="b5e1fbb4cc9b96b6" providerId="LiveId" clId="{A21341CA-E134-47F5-807F-2AE4A68F32B7}" dt="2023-10-09T08:15:20.666" v="7"/>
          <ac:picMkLst>
            <pc:docMk/>
            <pc:sldMk cId="0" sldId="261"/>
            <ac:picMk id="8" creationId="{C22BC4FF-2452-7C10-9325-140429C857DD}"/>
          </ac:picMkLst>
        </pc:picChg>
        <pc:picChg chg="add del mod">
          <ac:chgData name="Rex Suprick" userId="b5e1fbb4cc9b96b6" providerId="LiveId" clId="{A21341CA-E134-47F5-807F-2AE4A68F32B7}" dt="2023-10-09T12:48:23.876" v="999" actId="478"/>
          <ac:picMkLst>
            <pc:docMk/>
            <pc:sldMk cId="0" sldId="261"/>
            <ac:picMk id="20" creationId="{74A14F95-15AA-14F9-B08F-5ACAB09C3D53}"/>
          </ac:picMkLst>
        </pc:picChg>
        <pc:picChg chg="add del mod">
          <ac:chgData name="Rex Suprick" userId="b5e1fbb4cc9b96b6" providerId="LiveId" clId="{A21341CA-E134-47F5-807F-2AE4A68F32B7}" dt="2023-10-09T12:48:34.609" v="1001" actId="478"/>
          <ac:picMkLst>
            <pc:docMk/>
            <pc:sldMk cId="0" sldId="261"/>
            <ac:picMk id="22" creationId="{716095DE-E2D6-3A8D-5B68-73817A4B2E2A}"/>
          </ac:picMkLst>
        </pc:picChg>
        <pc:picChg chg="add mod">
          <ac:chgData name="Rex Suprick" userId="b5e1fbb4cc9b96b6" providerId="LiveId" clId="{A21341CA-E134-47F5-807F-2AE4A68F32B7}" dt="2023-10-09T12:49:30.817" v="1003" actId="1076"/>
          <ac:picMkLst>
            <pc:docMk/>
            <pc:sldMk cId="0" sldId="261"/>
            <ac:picMk id="24" creationId="{E91F32A4-46AF-4AD4-8A83-D6D76D774D69}"/>
          </ac:picMkLst>
        </pc:picChg>
        <pc:picChg chg="add mod">
          <ac:chgData name="Rex Suprick" userId="b5e1fbb4cc9b96b6" providerId="LiveId" clId="{A21341CA-E134-47F5-807F-2AE4A68F32B7}" dt="2023-10-09T12:49:35.314" v="1005"/>
          <ac:picMkLst>
            <pc:docMk/>
            <pc:sldMk cId="0" sldId="261"/>
            <ac:picMk id="25" creationId="{88F50E79-C353-6BBC-C2F8-B0822CACBD77}"/>
          </ac:picMkLst>
        </pc:picChg>
        <pc:picChg chg="add mod">
          <ac:chgData name="Rex Suprick" userId="b5e1fbb4cc9b96b6" providerId="LiveId" clId="{A21341CA-E134-47F5-807F-2AE4A68F32B7}" dt="2023-10-09T12:50:24.510" v="1012" actId="1076"/>
          <ac:picMkLst>
            <pc:docMk/>
            <pc:sldMk cId="0" sldId="261"/>
            <ac:picMk id="27" creationId="{36C74F6C-DF07-05CD-0D06-CE6D083FB6B1}"/>
          </ac:picMkLst>
        </pc:picChg>
        <pc:picChg chg="add del mod">
          <ac:chgData name="Rex Suprick" userId="b5e1fbb4cc9b96b6" providerId="LiveId" clId="{A21341CA-E134-47F5-807F-2AE4A68F32B7}" dt="2023-10-09T12:57:19.835" v="1314" actId="478"/>
          <ac:picMkLst>
            <pc:docMk/>
            <pc:sldMk cId="0" sldId="261"/>
            <ac:picMk id="28" creationId="{0AEA123A-CB4C-C4E8-9D15-754379752717}"/>
          </ac:picMkLst>
        </pc:picChg>
        <pc:picChg chg="add mod">
          <ac:chgData name="Rex Suprick" userId="b5e1fbb4cc9b96b6" providerId="LiveId" clId="{A21341CA-E134-47F5-807F-2AE4A68F32B7}" dt="2023-10-09T12:56:56.380" v="1313" actId="1076"/>
          <ac:picMkLst>
            <pc:docMk/>
            <pc:sldMk cId="0" sldId="261"/>
            <ac:picMk id="29" creationId="{F509C729-B580-CC6A-1677-35CEE47DBA02}"/>
          </ac:picMkLst>
        </pc:picChg>
        <pc:picChg chg="add mod">
          <ac:chgData name="Rex Suprick" userId="b5e1fbb4cc9b96b6" providerId="LiveId" clId="{A21341CA-E134-47F5-807F-2AE4A68F32B7}" dt="2023-10-09T12:56:56.380" v="1313" actId="1076"/>
          <ac:picMkLst>
            <pc:docMk/>
            <pc:sldMk cId="0" sldId="261"/>
            <ac:picMk id="30" creationId="{F18CCB99-DF97-A151-39FC-AF70D4A799C1}"/>
          </ac:picMkLst>
        </pc:picChg>
      </pc:sldChg>
      <pc:sldChg chg="addSp delSp modSp mod">
        <pc:chgData name="Rex Suprick" userId="b5e1fbb4cc9b96b6" providerId="LiveId" clId="{A21341CA-E134-47F5-807F-2AE4A68F32B7}" dt="2023-10-09T13:13:31.562" v="1905" actId="20577"/>
        <pc:sldMkLst>
          <pc:docMk/>
          <pc:sldMk cId="0" sldId="262"/>
        </pc:sldMkLst>
        <pc:spChg chg="ord">
          <ac:chgData name="Rex Suprick" userId="b5e1fbb4cc9b96b6" providerId="LiveId" clId="{A21341CA-E134-47F5-807F-2AE4A68F32B7}" dt="2023-10-09T13:12:25.372" v="1703" actId="167"/>
          <ac:spMkLst>
            <pc:docMk/>
            <pc:sldMk cId="0" sldId="262"/>
            <ac:spMk id="3" creationId="{00000000-0000-0000-0000-000000000000}"/>
          </ac:spMkLst>
        </pc:spChg>
        <pc:spChg chg="del">
          <ac:chgData name="Rex Suprick" userId="b5e1fbb4cc9b96b6" providerId="LiveId" clId="{A21341CA-E134-47F5-807F-2AE4A68F32B7}" dt="2023-10-09T13:05:18.171" v="1561" actId="478"/>
          <ac:spMkLst>
            <pc:docMk/>
            <pc:sldMk cId="0" sldId="262"/>
            <ac:spMk id="5" creationId="{00000000-0000-0000-0000-000000000000}"/>
          </ac:spMkLst>
        </pc:spChg>
        <pc:spChg chg="mod">
          <ac:chgData name="Rex Suprick" userId="b5e1fbb4cc9b96b6" providerId="LiveId" clId="{A21341CA-E134-47F5-807F-2AE4A68F32B7}" dt="2023-10-09T13:13:31.562" v="1905" actId="20577"/>
          <ac:spMkLst>
            <pc:docMk/>
            <pc:sldMk cId="0" sldId="262"/>
            <ac:spMk id="6" creationId="{00000000-0000-0000-0000-000000000000}"/>
          </ac:spMkLst>
        </pc:spChg>
        <pc:spChg chg="add mod">
          <ac:chgData name="Rex Suprick" userId="b5e1fbb4cc9b96b6" providerId="LiveId" clId="{A21341CA-E134-47F5-807F-2AE4A68F32B7}" dt="2023-10-09T13:05:03.952" v="1558" actId="1076"/>
          <ac:spMkLst>
            <pc:docMk/>
            <pc:sldMk cId="0" sldId="262"/>
            <ac:spMk id="16" creationId="{DA286674-9C55-62B1-DCD0-061D21BA8059}"/>
          </ac:spMkLst>
        </pc:spChg>
        <pc:spChg chg="add del">
          <ac:chgData name="Rex Suprick" userId="b5e1fbb4cc9b96b6" providerId="LiveId" clId="{A21341CA-E134-47F5-807F-2AE4A68F32B7}" dt="2023-10-09T13:05:32.376" v="1563" actId="22"/>
          <ac:spMkLst>
            <pc:docMk/>
            <pc:sldMk cId="0" sldId="262"/>
            <ac:spMk id="19" creationId="{52C264E1-1848-7ECF-3303-5BA48792D024}"/>
          </ac:spMkLst>
        </pc:spChg>
        <pc:spChg chg="add del">
          <ac:chgData name="Rex Suprick" userId="b5e1fbb4cc9b96b6" providerId="LiveId" clId="{A21341CA-E134-47F5-807F-2AE4A68F32B7}" dt="2023-10-09T13:05:33.948" v="1565" actId="22"/>
          <ac:spMkLst>
            <pc:docMk/>
            <pc:sldMk cId="0" sldId="262"/>
            <ac:spMk id="21" creationId="{876045E7-B6BC-11EB-EF69-AE3F31F3A80D}"/>
          </ac:spMkLst>
        </pc:spChg>
        <pc:spChg chg="add del">
          <ac:chgData name="Rex Suprick" userId="b5e1fbb4cc9b96b6" providerId="LiveId" clId="{A21341CA-E134-47F5-807F-2AE4A68F32B7}" dt="2023-10-09T13:05:42.743" v="1567" actId="22"/>
          <ac:spMkLst>
            <pc:docMk/>
            <pc:sldMk cId="0" sldId="262"/>
            <ac:spMk id="29" creationId="{ADA3083E-B51F-770C-5EF3-3CDC803C0F0A}"/>
          </ac:spMkLst>
        </pc:spChg>
        <pc:spChg chg="add del">
          <ac:chgData name="Rex Suprick" userId="b5e1fbb4cc9b96b6" providerId="LiveId" clId="{A21341CA-E134-47F5-807F-2AE4A68F32B7}" dt="2023-10-09T13:05:51.903" v="1569" actId="22"/>
          <ac:spMkLst>
            <pc:docMk/>
            <pc:sldMk cId="0" sldId="262"/>
            <ac:spMk id="31" creationId="{CFF32D4F-27F8-4500-A924-D6372FFFFC2F}"/>
          </ac:spMkLst>
        </pc:spChg>
        <pc:spChg chg="mod">
          <ac:chgData name="Rex Suprick" userId="b5e1fbb4cc9b96b6" providerId="LiveId" clId="{A21341CA-E134-47F5-807F-2AE4A68F32B7}" dt="2023-10-09T13:07:48.796" v="1575"/>
          <ac:spMkLst>
            <pc:docMk/>
            <pc:sldMk cId="0" sldId="262"/>
            <ac:spMk id="35" creationId="{8CF3ACBE-0849-B537-7EBB-DB5B7A1C4A19}"/>
          </ac:spMkLst>
        </pc:spChg>
        <pc:grpChg chg="mod">
          <ac:chgData name="Rex Suprick" userId="b5e1fbb4cc9b96b6" providerId="LiveId" clId="{A21341CA-E134-47F5-807F-2AE4A68F32B7}" dt="2023-10-09T08:14:39.522" v="1" actId="962"/>
          <ac:grpSpMkLst>
            <pc:docMk/>
            <pc:sldMk cId="0" sldId="262"/>
            <ac:grpSpMk id="10" creationId="{634F31C2-9D84-862C-FBC7-5228DB4514A8}"/>
          </ac:grpSpMkLst>
        </pc:grpChg>
        <pc:grpChg chg="del">
          <ac:chgData name="Rex Suprick" userId="b5e1fbb4cc9b96b6" providerId="LiveId" clId="{A21341CA-E134-47F5-807F-2AE4A68F32B7}" dt="2023-10-09T13:07:44.582" v="1574" actId="478"/>
          <ac:grpSpMkLst>
            <pc:docMk/>
            <pc:sldMk cId="0" sldId="262"/>
            <ac:grpSpMk id="25" creationId="{DA14FBDC-EDDD-9F68-EC7F-A31A480465A0}"/>
          </ac:grpSpMkLst>
        </pc:grpChg>
        <pc:grpChg chg="add mod">
          <ac:chgData name="Rex Suprick" userId="b5e1fbb4cc9b96b6" providerId="LiveId" clId="{A21341CA-E134-47F5-807F-2AE4A68F32B7}" dt="2023-10-09T13:07:48.796" v="1575"/>
          <ac:grpSpMkLst>
            <pc:docMk/>
            <pc:sldMk cId="0" sldId="262"/>
            <ac:grpSpMk id="34" creationId="{9A87C53D-65C7-E80E-FD97-F73EA1F1ECC8}"/>
          </ac:grpSpMkLst>
        </pc:grpChg>
        <pc:picChg chg="add mod">
          <ac:chgData name="Rex Suprick" userId="b5e1fbb4cc9b96b6" providerId="LiveId" clId="{A21341CA-E134-47F5-807F-2AE4A68F32B7}" dt="2023-10-09T13:04:45.191" v="1554" actId="1076"/>
          <ac:picMkLst>
            <pc:docMk/>
            <pc:sldMk cId="0" sldId="262"/>
            <ac:picMk id="7" creationId="{25613F0B-92BD-F448-3AC0-AC1F186251D3}"/>
          </ac:picMkLst>
        </pc:picChg>
        <pc:picChg chg="add del mod">
          <ac:chgData name="Rex Suprick" userId="b5e1fbb4cc9b96b6" providerId="LiveId" clId="{A21341CA-E134-47F5-807F-2AE4A68F32B7}" dt="2023-10-09T13:04:58.151" v="1556"/>
          <ac:picMkLst>
            <pc:docMk/>
            <pc:sldMk cId="0" sldId="262"/>
            <ac:picMk id="8" creationId="{4523952E-9302-490D-AA49-799FCE6AB61E}"/>
          </ac:picMkLst>
        </pc:picChg>
        <pc:picChg chg="add mod">
          <ac:chgData name="Rex Suprick" userId="b5e1fbb4cc9b96b6" providerId="LiveId" clId="{A21341CA-E134-47F5-807F-2AE4A68F32B7}" dt="2023-10-09T13:05:09.843" v="1560" actId="1076"/>
          <ac:picMkLst>
            <pc:docMk/>
            <pc:sldMk cId="0" sldId="262"/>
            <ac:picMk id="17" creationId="{59C5E05A-998E-EF67-7753-5FDE2EF775B7}"/>
          </ac:picMkLst>
        </pc:picChg>
        <pc:picChg chg="add mod">
          <ac:chgData name="Rex Suprick" userId="b5e1fbb4cc9b96b6" providerId="LiveId" clId="{A21341CA-E134-47F5-807F-2AE4A68F32B7}" dt="2023-10-09T13:06:37.528" v="1573" actId="1076"/>
          <ac:picMkLst>
            <pc:docMk/>
            <pc:sldMk cId="0" sldId="262"/>
            <ac:picMk id="33" creationId="{695E4E58-C25E-8345-4B2C-C9764EE0F746}"/>
          </ac:picMkLst>
        </pc:picChg>
        <pc:picChg chg="mod">
          <ac:chgData name="Rex Suprick" userId="b5e1fbb4cc9b96b6" providerId="LiveId" clId="{A21341CA-E134-47F5-807F-2AE4A68F32B7}" dt="2023-10-09T13:07:48.796" v="1575"/>
          <ac:picMkLst>
            <pc:docMk/>
            <pc:sldMk cId="0" sldId="262"/>
            <ac:picMk id="36" creationId="{899B0891-289D-7027-24EB-AC8064BA1A62}"/>
          </ac:picMkLst>
        </pc:picChg>
      </pc:sldChg>
      <pc:sldChg chg="addSp delSp modSp mod modAnim">
        <pc:chgData name="Rex Suprick" userId="b5e1fbb4cc9b96b6" providerId="LiveId" clId="{A21341CA-E134-47F5-807F-2AE4A68F32B7}" dt="2023-10-09T13:16:04.982" v="1914" actId="478"/>
        <pc:sldMkLst>
          <pc:docMk/>
          <pc:sldMk cId="0" sldId="263"/>
        </pc:sldMkLst>
        <pc:spChg chg="del">
          <ac:chgData name="Rex Suprick" userId="b5e1fbb4cc9b96b6" providerId="LiveId" clId="{A21341CA-E134-47F5-807F-2AE4A68F32B7}" dt="2023-10-09T13:16:04.982" v="1914" actId="478"/>
          <ac:spMkLst>
            <pc:docMk/>
            <pc:sldMk cId="0" sldId="263"/>
            <ac:spMk id="5" creationId="{00000000-0000-0000-0000-000000000000}"/>
          </ac:spMkLst>
        </pc:spChg>
        <pc:spChg chg="mod">
          <ac:chgData name="Rex Suprick" userId="b5e1fbb4cc9b96b6" providerId="LiveId" clId="{A21341CA-E134-47F5-807F-2AE4A68F32B7}" dt="2023-10-09T08:14:52.817" v="2"/>
          <ac:spMkLst>
            <pc:docMk/>
            <pc:sldMk cId="0" sldId="263"/>
            <ac:spMk id="7" creationId="{EA0F3D8E-326D-E754-07DB-7450263132FF}"/>
          </ac:spMkLst>
        </pc:spChg>
        <pc:spChg chg="add del">
          <ac:chgData name="Rex Suprick" userId="b5e1fbb4cc9b96b6" providerId="LiveId" clId="{A21341CA-E134-47F5-807F-2AE4A68F32B7}" dt="2023-10-09T13:10:42.764" v="1640" actId="478"/>
          <ac:spMkLst>
            <pc:docMk/>
            <pc:sldMk cId="0" sldId="263"/>
            <ac:spMk id="8" creationId="{3A6B0D32-FA87-FF42-3983-2BC89319EB60}"/>
          </ac:spMkLst>
        </pc:spChg>
        <pc:spChg chg="mod">
          <ac:chgData name="Rex Suprick" userId="b5e1fbb4cc9b96b6" providerId="LiveId" clId="{A21341CA-E134-47F5-807F-2AE4A68F32B7}" dt="2023-10-09T13:08:07.422" v="1577"/>
          <ac:spMkLst>
            <pc:docMk/>
            <pc:sldMk cId="0" sldId="263"/>
            <ac:spMk id="12" creationId="{8A41FB2D-4D53-8549-434C-1854B8A88D13}"/>
          </ac:spMkLst>
        </pc:spChg>
        <pc:spChg chg="add mod ord">
          <ac:chgData name="Rex Suprick" userId="b5e1fbb4cc9b96b6" providerId="LiveId" clId="{A21341CA-E134-47F5-807F-2AE4A68F32B7}" dt="2023-10-09T13:10:39.471" v="1639" actId="167"/>
          <ac:spMkLst>
            <pc:docMk/>
            <pc:sldMk cId="0" sldId="263"/>
            <ac:spMk id="14" creationId="{5D62F375-FB3C-3E77-C4DA-854352341555}"/>
          </ac:spMkLst>
        </pc:spChg>
        <pc:spChg chg="ord">
          <ac:chgData name="Rex Suprick" userId="b5e1fbb4cc9b96b6" providerId="LiveId" clId="{A21341CA-E134-47F5-807F-2AE4A68F32B7}" dt="2023-10-09T08:14:22.454" v="0" actId="13244"/>
          <ac:spMkLst>
            <pc:docMk/>
            <pc:sldMk cId="0" sldId="263"/>
            <ac:spMk id="22" creationId="{A456A2E9-8734-54D4-EC67-AC702EF65AFE}"/>
          </ac:spMkLst>
        </pc:spChg>
        <pc:grpChg chg="add mod">
          <ac:chgData name="Rex Suprick" userId="b5e1fbb4cc9b96b6" providerId="LiveId" clId="{A21341CA-E134-47F5-807F-2AE4A68F32B7}" dt="2023-10-09T08:14:59.237" v="4" actId="1076"/>
          <ac:grpSpMkLst>
            <pc:docMk/>
            <pc:sldMk cId="0" sldId="263"/>
            <ac:grpSpMk id="3" creationId="{BFE6D3C3-F1E9-6389-E76A-CD68486C5992}"/>
          </ac:grpSpMkLst>
        </pc:grpChg>
        <pc:grpChg chg="add mod">
          <ac:chgData name="Rex Suprick" userId="b5e1fbb4cc9b96b6" providerId="LiveId" clId="{A21341CA-E134-47F5-807F-2AE4A68F32B7}" dt="2023-10-09T13:08:07.422" v="1577"/>
          <ac:grpSpMkLst>
            <pc:docMk/>
            <pc:sldMk cId="0" sldId="263"/>
            <ac:grpSpMk id="11" creationId="{9C05E1E6-D978-D8A2-E38F-543CE2520DCD}"/>
          </ac:grpSpMkLst>
        </pc:grpChg>
        <pc:grpChg chg="del">
          <ac:chgData name="Rex Suprick" userId="b5e1fbb4cc9b96b6" providerId="LiveId" clId="{A21341CA-E134-47F5-807F-2AE4A68F32B7}" dt="2023-10-09T08:15:05.324" v="5" actId="478"/>
          <ac:grpSpMkLst>
            <pc:docMk/>
            <pc:sldMk cId="0" sldId="263"/>
            <ac:grpSpMk id="23" creationId="{AC5976F3-BD58-3D15-861E-09B53C9E19C6}"/>
          </ac:grpSpMkLst>
        </pc:grpChg>
        <pc:grpChg chg="del">
          <ac:chgData name="Rex Suprick" userId="b5e1fbb4cc9b96b6" providerId="LiveId" clId="{A21341CA-E134-47F5-807F-2AE4A68F32B7}" dt="2023-10-09T13:08:07.085" v="1576" actId="478"/>
          <ac:grpSpMkLst>
            <pc:docMk/>
            <pc:sldMk cId="0" sldId="263"/>
            <ac:grpSpMk id="32" creationId="{232E3739-5ABE-127D-6EAC-8A6A321ADAE0}"/>
          </ac:grpSpMkLst>
        </pc:grpChg>
        <pc:picChg chg="mod">
          <ac:chgData name="Rex Suprick" userId="b5e1fbb4cc9b96b6" providerId="LiveId" clId="{A21341CA-E134-47F5-807F-2AE4A68F32B7}" dt="2023-10-09T08:14:52.817" v="2"/>
          <ac:picMkLst>
            <pc:docMk/>
            <pc:sldMk cId="0" sldId="263"/>
            <ac:picMk id="10" creationId="{5CF03FD4-F031-9B8E-CFEF-09C26C66B76C}"/>
          </ac:picMkLst>
        </pc:picChg>
        <pc:picChg chg="mod">
          <ac:chgData name="Rex Suprick" userId="b5e1fbb4cc9b96b6" providerId="LiveId" clId="{A21341CA-E134-47F5-807F-2AE4A68F32B7}" dt="2023-10-09T13:08:07.422" v="1577"/>
          <ac:picMkLst>
            <pc:docMk/>
            <pc:sldMk cId="0" sldId="263"/>
            <ac:picMk id="13" creationId="{532F3F0F-5673-5842-812B-5D1FCFA2E121}"/>
          </ac:picMkLst>
        </pc:picChg>
        <pc:picChg chg="add mod">
          <ac:chgData name="Rex Suprick" userId="b5e1fbb4cc9b96b6" providerId="LiveId" clId="{A21341CA-E134-47F5-807F-2AE4A68F32B7}" dt="2023-10-09T13:16:03.009" v="1913" actId="1076"/>
          <ac:picMkLst>
            <pc:docMk/>
            <pc:sldMk cId="0" sldId="263"/>
            <ac:picMk id="15" creationId="{5E720ED3-08C9-9A4E-CB1B-5BDC076CC09C}"/>
          </ac:picMkLst>
        </pc:picChg>
      </pc:sldChg>
      <pc:sldChg chg="addSp delSp modSp mod">
        <pc:chgData name="Rex Suprick" userId="b5e1fbb4cc9b96b6" providerId="LiveId" clId="{A21341CA-E134-47F5-807F-2AE4A68F32B7}" dt="2023-10-09T13:10:30.192" v="1636" actId="1076"/>
        <pc:sldMkLst>
          <pc:docMk/>
          <pc:sldMk cId="0" sldId="264"/>
        </pc:sldMkLst>
        <pc:spChg chg="ord">
          <ac:chgData name="Rex Suprick" userId="b5e1fbb4cc9b96b6" providerId="LiveId" clId="{A21341CA-E134-47F5-807F-2AE4A68F32B7}" dt="2023-10-09T13:10:10.749" v="1594" actId="167"/>
          <ac:spMkLst>
            <pc:docMk/>
            <pc:sldMk cId="0" sldId="264"/>
            <ac:spMk id="2" creationId="{00000000-0000-0000-0000-000000000000}"/>
          </ac:spMkLst>
        </pc:spChg>
        <pc:spChg chg="add del mod">
          <ac:chgData name="Rex Suprick" userId="b5e1fbb4cc9b96b6" providerId="LiveId" clId="{A21341CA-E134-47F5-807F-2AE4A68F32B7}" dt="2023-10-09T13:10:30.192" v="1636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Rex Suprick" userId="b5e1fbb4cc9b96b6" providerId="LiveId" clId="{A21341CA-E134-47F5-807F-2AE4A68F32B7}" dt="2023-10-09T08:16:24.529" v="12"/>
          <ac:spMkLst>
            <pc:docMk/>
            <pc:sldMk cId="0" sldId="264"/>
            <ac:spMk id="10" creationId="{FB185D82-6824-FDB9-3AA3-C4C9F3E80BFC}"/>
          </ac:spMkLst>
        </pc:spChg>
        <pc:spChg chg="mod">
          <ac:chgData name="Rex Suprick" userId="b5e1fbb4cc9b96b6" providerId="LiveId" clId="{A21341CA-E134-47F5-807F-2AE4A68F32B7}" dt="2023-10-09T13:08:10.304" v="1578"/>
          <ac:spMkLst>
            <pc:docMk/>
            <pc:sldMk cId="0" sldId="264"/>
            <ac:spMk id="16" creationId="{D097A9D3-C0DE-E2DA-35E3-75C4B76660FF}"/>
          </ac:spMkLst>
        </pc:spChg>
        <pc:spChg chg="add del">
          <ac:chgData name="Rex Suprick" userId="b5e1fbb4cc9b96b6" providerId="LiveId" clId="{A21341CA-E134-47F5-807F-2AE4A68F32B7}" dt="2023-10-09T08:30:40.406" v="180" actId="478"/>
          <ac:spMkLst>
            <pc:docMk/>
            <pc:sldMk cId="0" sldId="264"/>
            <ac:spMk id="27" creationId="{78C744A0-83E2-3E9C-64D1-3054876810C8}"/>
          </ac:spMkLst>
        </pc:spChg>
        <pc:grpChg chg="del">
          <ac:chgData name="Rex Suprick" userId="b5e1fbb4cc9b96b6" providerId="LiveId" clId="{A21341CA-E134-47F5-807F-2AE4A68F32B7}" dt="2023-10-09T13:09:57.726" v="1587" actId="478"/>
          <ac:grpSpMkLst>
            <pc:docMk/>
            <pc:sldMk cId="0" sldId="264"/>
            <ac:grpSpMk id="3" creationId="{00000000-0000-0000-0000-000000000000}"/>
          </ac:grpSpMkLst>
        </pc:grpChg>
        <pc:grpChg chg="add del mod">
          <ac:chgData name="Rex Suprick" userId="b5e1fbb4cc9b96b6" providerId="LiveId" clId="{A21341CA-E134-47F5-807F-2AE4A68F32B7}" dt="2023-10-09T08:30:40.406" v="180" actId="478"/>
          <ac:grpSpMkLst>
            <pc:docMk/>
            <pc:sldMk cId="0" sldId="264"/>
            <ac:grpSpMk id="9" creationId="{3D2B89F7-8D65-F22F-9DF0-3EA4DD86412F}"/>
          </ac:grpSpMkLst>
        </pc:grpChg>
        <pc:grpChg chg="add mod">
          <ac:chgData name="Rex Suprick" userId="b5e1fbb4cc9b96b6" providerId="LiveId" clId="{A21341CA-E134-47F5-807F-2AE4A68F32B7}" dt="2023-10-09T13:08:14.912" v="1580" actId="1076"/>
          <ac:grpSpMkLst>
            <pc:docMk/>
            <pc:sldMk cId="0" sldId="264"/>
            <ac:grpSpMk id="15" creationId="{55A39ED4-5C06-761E-8EF5-A3284C748861}"/>
          </ac:grpSpMkLst>
        </pc:grpChg>
        <pc:grpChg chg="del">
          <ac:chgData name="Rex Suprick" userId="b5e1fbb4cc9b96b6" providerId="LiveId" clId="{A21341CA-E134-47F5-807F-2AE4A68F32B7}" dt="2023-10-09T08:16:20.984" v="11" actId="478"/>
          <ac:grpSpMkLst>
            <pc:docMk/>
            <pc:sldMk cId="0" sldId="264"/>
            <ac:grpSpMk id="28" creationId="{5D1D3FDF-AC57-7BA2-3935-9D2B23DF4871}"/>
          </ac:grpSpMkLst>
        </pc:grpChg>
        <pc:grpChg chg="add del">
          <ac:chgData name="Rex Suprick" userId="b5e1fbb4cc9b96b6" providerId="LiveId" clId="{A21341CA-E134-47F5-807F-2AE4A68F32B7}" dt="2023-10-09T08:30:40.406" v="180" actId="478"/>
          <ac:grpSpMkLst>
            <pc:docMk/>
            <pc:sldMk cId="0" sldId="264"/>
            <ac:grpSpMk id="31" creationId="{CA91D70B-BAC4-4BAD-E1C5-AF83D9E9B0BA}"/>
          </ac:grpSpMkLst>
        </pc:grpChg>
        <pc:grpChg chg="add del">
          <ac:chgData name="Rex Suprick" userId="b5e1fbb4cc9b96b6" providerId="LiveId" clId="{A21341CA-E134-47F5-807F-2AE4A68F32B7}" dt="2023-10-09T13:08:12.804" v="1579" actId="478"/>
          <ac:grpSpMkLst>
            <pc:docMk/>
            <pc:sldMk cId="0" sldId="264"/>
            <ac:grpSpMk id="34" creationId="{38C64230-052F-610C-8230-78A3BA033BF7}"/>
          </ac:grpSpMkLst>
        </pc:grpChg>
        <pc:grpChg chg="add del">
          <ac:chgData name="Rex Suprick" userId="b5e1fbb4cc9b96b6" providerId="LiveId" clId="{A21341CA-E134-47F5-807F-2AE4A68F32B7}" dt="2023-10-09T08:30:40.406" v="180" actId="478"/>
          <ac:grpSpMkLst>
            <pc:docMk/>
            <pc:sldMk cId="0" sldId="264"/>
            <ac:grpSpMk id="37" creationId="{636B4D83-F02A-B5AC-EAA2-C56B03941121}"/>
          </ac:grpSpMkLst>
        </pc:grpChg>
        <pc:picChg chg="mod">
          <ac:chgData name="Rex Suprick" userId="b5e1fbb4cc9b96b6" providerId="LiveId" clId="{A21341CA-E134-47F5-807F-2AE4A68F32B7}" dt="2023-10-09T08:16:24.529" v="12"/>
          <ac:picMkLst>
            <pc:docMk/>
            <pc:sldMk cId="0" sldId="264"/>
            <ac:picMk id="11" creationId="{AB80DCE2-10F6-E55D-7099-9E003A797BFE}"/>
          </ac:picMkLst>
        </pc:picChg>
        <pc:picChg chg="mod">
          <ac:chgData name="Rex Suprick" userId="b5e1fbb4cc9b96b6" providerId="LiveId" clId="{A21341CA-E134-47F5-807F-2AE4A68F32B7}" dt="2023-10-09T13:08:10.304" v="1578"/>
          <ac:picMkLst>
            <pc:docMk/>
            <pc:sldMk cId="0" sldId="264"/>
            <ac:picMk id="17" creationId="{C1C55C81-842F-A0D5-2E4E-08FCC190A985}"/>
          </ac:picMkLst>
        </pc:picChg>
      </pc:sldChg>
      <pc:sldChg chg="addSp delSp modSp mod modAnim">
        <pc:chgData name="Rex Suprick" userId="b5e1fbb4cc9b96b6" providerId="LiveId" clId="{A21341CA-E134-47F5-807F-2AE4A68F32B7}" dt="2023-10-09T08:24:30.144" v="85" actId="1076"/>
        <pc:sldMkLst>
          <pc:docMk/>
          <pc:sldMk cId="1512988531" sldId="268"/>
        </pc:sldMkLst>
        <pc:spChg chg="del">
          <ac:chgData name="Rex Suprick" userId="b5e1fbb4cc9b96b6" providerId="LiveId" clId="{A21341CA-E134-47F5-807F-2AE4A68F32B7}" dt="2023-10-09T08:24:19.726" v="80" actId="478"/>
          <ac:spMkLst>
            <pc:docMk/>
            <pc:sldMk cId="1512988531" sldId="268"/>
            <ac:spMk id="3" creationId="{44539169-91BE-E04B-3743-6FE6A888C0E8}"/>
          </ac:spMkLst>
        </pc:spChg>
        <pc:spChg chg="add mod">
          <ac:chgData name="Rex Suprick" userId="b5e1fbb4cc9b96b6" providerId="LiveId" clId="{A21341CA-E134-47F5-807F-2AE4A68F32B7}" dt="2023-10-09T08:24:30.144" v="85" actId="1076"/>
          <ac:spMkLst>
            <pc:docMk/>
            <pc:sldMk cId="1512988531" sldId="268"/>
            <ac:spMk id="7" creationId="{871D5ADE-8ADC-1E3F-52FB-CA01EEC6F85A}"/>
          </ac:spMkLst>
        </pc:spChg>
        <pc:spChg chg="add mod">
          <ac:chgData name="Rex Suprick" userId="b5e1fbb4cc9b96b6" providerId="LiveId" clId="{A21341CA-E134-47F5-807F-2AE4A68F32B7}" dt="2023-10-09T08:24:30.144" v="85" actId="1076"/>
          <ac:spMkLst>
            <pc:docMk/>
            <pc:sldMk cId="1512988531" sldId="268"/>
            <ac:spMk id="8" creationId="{A8B28395-3F71-9017-D7F1-BBF44A72EFB4}"/>
          </ac:spMkLst>
        </pc:spChg>
      </pc:sldChg>
      <pc:sldChg chg="addSp modSp mod modAnim">
        <pc:chgData name="Rex Suprick" userId="b5e1fbb4cc9b96b6" providerId="LiveId" clId="{A21341CA-E134-47F5-807F-2AE4A68F32B7}" dt="2023-10-09T08:24:24.913" v="83" actId="167"/>
        <pc:sldMkLst>
          <pc:docMk/>
          <pc:sldMk cId="1889895308" sldId="269"/>
        </pc:sldMkLst>
        <pc:spChg chg="add mod">
          <ac:chgData name="Rex Suprick" userId="b5e1fbb4cc9b96b6" providerId="LiveId" clId="{A21341CA-E134-47F5-807F-2AE4A68F32B7}" dt="2023-10-09T08:24:03.248" v="77" actId="1076"/>
          <ac:spMkLst>
            <pc:docMk/>
            <pc:sldMk cId="1889895308" sldId="269"/>
            <ac:spMk id="2" creationId="{5855A867-2E12-ACCD-3055-B992FC9D2F69}"/>
          </ac:spMkLst>
        </pc:spChg>
        <pc:spChg chg="mod">
          <ac:chgData name="Rex Suprick" userId="b5e1fbb4cc9b96b6" providerId="LiveId" clId="{A21341CA-E134-47F5-807F-2AE4A68F32B7}" dt="2023-10-09T08:23:54.611" v="75" actId="14100"/>
          <ac:spMkLst>
            <pc:docMk/>
            <pc:sldMk cId="1889895308" sldId="269"/>
            <ac:spMk id="3" creationId="{D7C11648-7309-9C66-96D6-BBA9FF3ED725}"/>
          </ac:spMkLst>
        </pc:spChg>
        <pc:spChg chg="mod ord">
          <ac:chgData name="Rex Suprick" userId="b5e1fbb4cc9b96b6" providerId="LiveId" clId="{A21341CA-E134-47F5-807F-2AE4A68F32B7}" dt="2023-10-09T08:24:24.913" v="83" actId="167"/>
          <ac:spMkLst>
            <pc:docMk/>
            <pc:sldMk cId="1889895308" sldId="269"/>
            <ac:spMk id="5" creationId="{818E3114-77C9-B3A0-6F3F-8C45C1D902E7}"/>
          </ac:spMkLst>
        </pc:spChg>
      </pc:sldChg>
      <pc:sldChg chg="addSp delSp modSp mod delAnim modAnim">
        <pc:chgData name="Rex Suprick" userId="b5e1fbb4cc9b96b6" providerId="LiveId" clId="{A21341CA-E134-47F5-807F-2AE4A68F32B7}" dt="2023-10-09T08:26:38.465" v="116"/>
        <pc:sldMkLst>
          <pc:docMk/>
          <pc:sldMk cId="2313863318" sldId="270"/>
        </pc:sldMkLst>
        <pc:spChg chg="del">
          <ac:chgData name="Rex Suprick" userId="b5e1fbb4cc9b96b6" providerId="LiveId" clId="{A21341CA-E134-47F5-807F-2AE4A68F32B7}" dt="2023-10-09T08:24:10.594" v="78" actId="478"/>
          <ac:spMkLst>
            <pc:docMk/>
            <pc:sldMk cId="2313863318" sldId="270"/>
            <ac:spMk id="3" creationId="{D7C11648-7309-9C66-96D6-BBA9FF3ED725}"/>
          </ac:spMkLst>
        </pc:spChg>
        <pc:spChg chg="add mod">
          <ac:chgData name="Rex Suprick" userId="b5e1fbb4cc9b96b6" providerId="LiveId" clId="{A21341CA-E134-47F5-807F-2AE4A68F32B7}" dt="2023-10-09T08:24:36.509" v="86"/>
          <ac:spMkLst>
            <pc:docMk/>
            <pc:sldMk cId="2313863318" sldId="270"/>
            <ac:spMk id="5" creationId="{9166F897-FAA1-BAEC-02A5-D79FD3BF5659}"/>
          </ac:spMkLst>
        </pc:spChg>
        <pc:spChg chg="add mod">
          <ac:chgData name="Rex Suprick" userId="b5e1fbb4cc9b96b6" providerId="LiveId" clId="{A21341CA-E134-47F5-807F-2AE4A68F32B7}" dt="2023-10-09T08:24:50.337" v="105" actId="20577"/>
          <ac:spMkLst>
            <pc:docMk/>
            <pc:sldMk cId="2313863318" sldId="270"/>
            <ac:spMk id="29" creationId="{9BA48D53-CDDE-7EC9-E1BB-0021F34CBD52}"/>
          </ac:spMkLst>
        </pc:spChg>
      </pc:sldChg>
      <pc:sldChg chg="addSp delSp modSp mod delAnim modAnim">
        <pc:chgData name="Rex Suprick" userId="b5e1fbb4cc9b96b6" providerId="LiveId" clId="{A21341CA-E134-47F5-807F-2AE4A68F32B7}" dt="2023-10-09T12:26:39.604" v="601" actId="1076"/>
        <pc:sldMkLst>
          <pc:docMk/>
          <pc:sldMk cId="511191309" sldId="271"/>
        </pc:sldMkLst>
        <pc:spChg chg="add mod">
          <ac:chgData name="Rex Suprick" userId="b5e1fbb4cc9b96b6" providerId="LiveId" clId="{A21341CA-E134-47F5-807F-2AE4A68F32B7}" dt="2023-10-09T08:24:38.681" v="87"/>
          <ac:spMkLst>
            <pc:docMk/>
            <pc:sldMk cId="511191309" sldId="271"/>
            <ac:spMk id="2" creationId="{CEBB7C34-2020-C27C-6528-20B0ADF4FCF1}"/>
          </ac:spMkLst>
        </pc:spChg>
        <pc:spChg chg="del">
          <ac:chgData name="Rex Suprick" userId="b5e1fbb4cc9b96b6" providerId="LiveId" clId="{A21341CA-E134-47F5-807F-2AE4A68F32B7}" dt="2023-10-09T08:24:16.656" v="79" actId="478"/>
          <ac:spMkLst>
            <pc:docMk/>
            <pc:sldMk cId="511191309" sldId="271"/>
            <ac:spMk id="3" creationId="{D7C11648-7309-9C66-96D6-BBA9FF3ED725}"/>
          </ac:spMkLst>
        </pc:spChg>
        <pc:spChg chg="mod">
          <ac:chgData name="Rex Suprick" userId="b5e1fbb4cc9b96b6" providerId="LiveId" clId="{A21341CA-E134-47F5-807F-2AE4A68F32B7}" dt="2023-10-09T12:10:31.131" v="249" actId="1076"/>
          <ac:spMkLst>
            <pc:docMk/>
            <pc:sldMk cId="511191309" sldId="271"/>
            <ac:spMk id="5" creationId="{BA61F479-1249-851B-39C3-1629D8371EE9}"/>
          </ac:spMkLst>
        </pc:spChg>
        <pc:spChg chg="add mod">
          <ac:chgData name="Rex Suprick" userId="b5e1fbb4cc9b96b6" providerId="LiveId" clId="{A21341CA-E134-47F5-807F-2AE4A68F32B7}" dt="2023-10-09T08:24:42.813" v="99" actId="20577"/>
          <ac:spMkLst>
            <pc:docMk/>
            <pc:sldMk cId="511191309" sldId="271"/>
            <ac:spMk id="29" creationId="{000EF513-0E63-23B8-22A9-409E9A210012}"/>
          </ac:spMkLst>
        </pc:spChg>
        <pc:spChg chg="add del mod">
          <ac:chgData name="Rex Suprick" userId="b5e1fbb4cc9b96b6" providerId="LiveId" clId="{A21341CA-E134-47F5-807F-2AE4A68F32B7}" dt="2023-10-09T12:10:49.907" v="252" actId="478"/>
          <ac:spMkLst>
            <pc:docMk/>
            <pc:sldMk cId="511191309" sldId="271"/>
            <ac:spMk id="38" creationId="{4E3891B0-2554-5689-B7EE-2AD999386110}"/>
          </ac:spMkLst>
        </pc:spChg>
        <pc:spChg chg="add mod">
          <ac:chgData name="Rex Suprick" userId="b5e1fbb4cc9b96b6" providerId="LiveId" clId="{A21341CA-E134-47F5-807F-2AE4A68F32B7}" dt="2023-10-09T12:26:12.878" v="597" actId="1076"/>
          <ac:spMkLst>
            <pc:docMk/>
            <pc:sldMk cId="511191309" sldId="271"/>
            <ac:spMk id="43" creationId="{FE231C5F-E1F0-AC34-1B9A-68FADDB50F23}"/>
          </ac:spMkLst>
        </pc:spChg>
        <pc:spChg chg="add del mod">
          <ac:chgData name="Rex Suprick" userId="b5e1fbb4cc9b96b6" providerId="LiveId" clId="{A21341CA-E134-47F5-807F-2AE4A68F32B7}" dt="2023-10-09T12:26:28.900" v="598" actId="478"/>
          <ac:spMkLst>
            <pc:docMk/>
            <pc:sldMk cId="511191309" sldId="271"/>
            <ac:spMk id="44" creationId="{FE46A231-3D9E-4545-E073-FF0A1C4CB510}"/>
          </ac:spMkLst>
        </pc:spChg>
        <pc:spChg chg="add del mod">
          <ac:chgData name="Rex Suprick" userId="b5e1fbb4cc9b96b6" providerId="LiveId" clId="{A21341CA-E134-47F5-807F-2AE4A68F32B7}" dt="2023-10-09T12:26:28.900" v="598" actId="478"/>
          <ac:spMkLst>
            <pc:docMk/>
            <pc:sldMk cId="511191309" sldId="271"/>
            <ac:spMk id="49" creationId="{495A44E4-CB80-2277-070C-32494A6F0D05}"/>
          </ac:spMkLst>
        </pc:spChg>
        <pc:spChg chg="add del mod">
          <ac:chgData name="Rex Suprick" userId="b5e1fbb4cc9b96b6" providerId="LiveId" clId="{A21341CA-E134-47F5-807F-2AE4A68F32B7}" dt="2023-10-09T12:26:34.162" v="600" actId="478"/>
          <ac:spMkLst>
            <pc:docMk/>
            <pc:sldMk cId="511191309" sldId="271"/>
            <ac:spMk id="62" creationId="{19EA6A85-4FD2-1D7F-4857-A1920F441B01}"/>
          </ac:spMkLst>
        </pc:spChg>
        <pc:spChg chg="add mod">
          <ac:chgData name="Rex Suprick" userId="b5e1fbb4cc9b96b6" providerId="LiveId" clId="{A21341CA-E134-47F5-807F-2AE4A68F32B7}" dt="2023-10-09T12:26:39.604" v="601" actId="1076"/>
          <ac:spMkLst>
            <pc:docMk/>
            <pc:sldMk cId="511191309" sldId="271"/>
            <ac:spMk id="63" creationId="{661D3B04-B2F0-D744-BF0F-D555759CEA98}"/>
          </ac:spMkLst>
        </pc:spChg>
        <pc:spChg chg="add mod">
          <ac:chgData name="Rex Suprick" userId="b5e1fbb4cc9b96b6" providerId="LiveId" clId="{A21341CA-E134-47F5-807F-2AE4A68F32B7}" dt="2023-10-09T12:26:39.604" v="601" actId="1076"/>
          <ac:spMkLst>
            <pc:docMk/>
            <pc:sldMk cId="511191309" sldId="271"/>
            <ac:spMk id="64" creationId="{565B334B-500F-2A83-554C-7333068B0600}"/>
          </ac:spMkLst>
        </pc:spChg>
        <pc:picChg chg="add mod">
          <ac:chgData name="Rex Suprick" userId="b5e1fbb4cc9b96b6" providerId="LiveId" clId="{A21341CA-E134-47F5-807F-2AE4A68F32B7}" dt="2023-10-09T12:10:24.524" v="246" actId="1076"/>
          <ac:picMkLst>
            <pc:docMk/>
            <pc:sldMk cId="511191309" sldId="271"/>
            <ac:picMk id="3" creationId="{7108319F-0377-DF54-D190-DA8839F5DC24}"/>
          </ac:picMkLst>
        </pc:picChg>
      </pc:sldChg>
      <pc:sldChg chg="addSp delSp modSp add mod delAnim modAnim">
        <pc:chgData name="Rex Suprick" userId="b5e1fbb4cc9b96b6" providerId="LiveId" clId="{A21341CA-E134-47F5-807F-2AE4A68F32B7}" dt="2023-10-09T12:42:54.860" v="735" actId="478"/>
        <pc:sldMkLst>
          <pc:docMk/>
          <pc:sldMk cId="1358664245" sldId="272"/>
        </pc:sldMkLst>
        <pc:spChg chg="del">
          <ac:chgData name="Rex Suprick" userId="b5e1fbb4cc9b96b6" providerId="LiveId" clId="{A21341CA-E134-47F5-807F-2AE4A68F32B7}" dt="2023-10-09T12:05:02.550" v="192" actId="478"/>
          <ac:spMkLst>
            <pc:docMk/>
            <pc:sldMk cId="1358664245" sldId="272"/>
            <ac:spMk id="2" creationId="{CEBB7C34-2020-C27C-6528-20B0ADF4FCF1}"/>
          </ac:spMkLst>
        </pc:spChg>
        <pc:spChg chg="add mod">
          <ac:chgData name="Rex Suprick" userId="b5e1fbb4cc9b96b6" providerId="LiveId" clId="{A21341CA-E134-47F5-807F-2AE4A68F32B7}" dt="2023-10-09T12:17:36.691" v="494" actId="1076"/>
          <ac:spMkLst>
            <pc:docMk/>
            <pc:sldMk cId="1358664245" sldId="272"/>
            <ac:spMk id="3" creationId="{BB995369-6482-CC07-268B-398A6F5C5B8E}"/>
          </ac:spMkLst>
        </pc:spChg>
        <pc:spChg chg="del">
          <ac:chgData name="Rex Suprick" userId="b5e1fbb4cc9b96b6" providerId="LiveId" clId="{A21341CA-E134-47F5-807F-2AE4A68F32B7}" dt="2023-10-09T12:05:02.550" v="192" actId="478"/>
          <ac:spMkLst>
            <pc:docMk/>
            <pc:sldMk cId="1358664245" sldId="272"/>
            <ac:spMk id="4" creationId="{8CBCC10F-FD9C-A08C-2407-77E00A2B5176}"/>
          </ac:spMkLst>
        </pc:spChg>
        <pc:spChg chg="del">
          <ac:chgData name="Rex Suprick" userId="b5e1fbb4cc9b96b6" providerId="LiveId" clId="{A21341CA-E134-47F5-807F-2AE4A68F32B7}" dt="2023-10-09T12:05:02.550" v="192" actId="478"/>
          <ac:spMkLst>
            <pc:docMk/>
            <pc:sldMk cId="1358664245" sldId="272"/>
            <ac:spMk id="29" creationId="{000EF513-0E63-23B8-22A9-409E9A210012}"/>
          </ac:spMkLst>
        </pc:spChg>
        <pc:spChg chg="del">
          <ac:chgData name="Rex Suprick" userId="b5e1fbb4cc9b96b6" providerId="LiveId" clId="{A21341CA-E134-47F5-807F-2AE4A68F32B7}" dt="2023-10-09T12:05:02.550" v="192" actId="478"/>
          <ac:spMkLst>
            <pc:docMk/>
            <pc:sldMk cId="1358664245" sldId="272"/>
            <ac:spMk id="32" creationId="{0C2101B9-6068-4012-8D23-16C5FE716114}"/>
          </ac:spMkLst>
        </pc:spChg>
        <pc:spChg chg="del">
          <ac:chgData name="Rex Suprick" userId="b5e1fbb4cc9b96b6" providerId="LiveId" clId="{A21341CA-E134-47F5-807F-2AE4A68F32B7}" dt="2023-10-09T12:05:02.550" v="192" actId="478"/>
          <ac:spMkLst>
            <pc:docMk/>
            <pc:sldMk cId="1358664245" sldId="272"/>
            <ac:spMk id="42" creationId="{7612D42B-4C0B-A031-A59E-14C78252EB75}"/>
          </ac:spMkLst>
        </pc:spChg>
        <pc:spChg chg="add mod">
          <ac:chgData name="Rex Suprick" userId="b5e1fbb4cc9b96b6" providerId="LiveId" clId="{A21341CA-E134-47F5-807F-2AE4A68F32B7}" dt="2023-10-09T12:19:41.172" v="520" actId="1076"/>
          <ac:spMkLst>
            <pc:docMk/>
            <pc:sldMk cId="1358664245" sldId="272"/>
            <ac:spMk id="44" creationId="{E999D100-AE3C-C5C0-9843-C7F11C6D5765}"/>
          </ac:spMkLst>
        </pc:spChg>
        <pc:spChg chg="add del mod">
          <ac:chgData name="Rex Suprick" userId="b5e1fbb4cc9b96b6" providerId="LiveId" clId="{A21341CA-E134-47F5-807F-2AE4A68F32B7}" dt="2023-10-09T12:11:41.599" v="263" actId="767"/>
          <ac:spMkLst>
            <pc:docMk/>
            <pc:sldMk cId="1358664245" sldId="272"/>
            <ac:spMk id="49" creationId="{09CC4EC3-745D-8C49-021A-FA0442CF5921}"/>
          </ac:spMkLst>
        </pc:spChg>
        <pc:spChg chg="add mod">
          <ac:chgData name="Rex Suprick" userId="b5e1fbb4cc9b96b6" providerId="LiveId" clId="{A21341CA-E134-47F5-807F-2AE4A68F32B7}" dt="2023-10-09T12:25:00.727" v="579" actId="207"/>
          <ac:spMkLst>
            <pc:docMk/>
            <pc:sldMk cId="1358664245" sldId="272"/>
            <ac:spMk id="62" creationId="{20518A3C-C37C-05CD-0606-25DA633D4A6E}"/>
          </ac:spMkLst>
        </pc:spChg>
        <pc:spChg chg="add del">
          <ac:chgData name="Rex Suprick" userId="b5e1fbb4cc9b96b6" providerId="LiveId" clId="{A21341CA-E134-47F5-807F-2AE4A68F32B7}" dt="2023-10-09T12:12:10.906" v="268"/>
          <ac:spMkLst>
            <pc:docMk/>
            <pc:sldMk cId="1358664245" sldId="272"/>
            <ac:spMk id="63" creationId="{B2822D93-2A9B-F98C-81E3-F3172B223388}"/>
          </ac:spMkLst>
        </pc:spChg>
        <pc:spChg chg="add del">
          <ac:chgData name="Rex Suprick" userId="b5e1fbb4cc9b96b6" providerId="LiveId" clId="{A21341CA-E134-47F5-807F-2AE4A68F32B7}" dt="2023-10-09T12:12:13.177" v="270"/>
          <ac:spMkLst>
            <pc:docMk/>
            <pc:sldMk cId="1358664245" sldId="272"/>
            <ac:spMk id="64" creationId="{9800AD67-8150-52F1-5786-61B8033D04F8}"/>
          </ac:spMkLst>
        </pc:spChg>
        <pc:spChg chg="add mod">
          <ac:chgData name="Rex Suprick" userId="b5e1fbb4cc9b96b6" providerId="LiveId" clId="{A21341CA-E134-47F5-807F-2AE4A68F32B7}" dt="2023-10-09T12:39:09.339" v="700" actId="14100"/>
          <ac:spMkLst>
            <pc:docMk/>
            <pc:sldMk cId="1358664245" sldId="272"/>
            <ac:spMk id="65" creationId="{101895B4-0777-D6C8-03F9-12C1D1AE3C52}"/>
          </ac:spMkLst>
        </pc:spChg>
        <pc:spChg chg="add mod">
          <ac:chgData name="Rex Suprick" userId="b5e1fbb4cc9b96b6" providerId="LiveId" clId="{A21341CA-E134-47F5-807F-2AE4A68F32B7}" dt="2023-10-09T12:38:54.682" v="695" actId="14100"/>
          <ac:spMkLst>
            <pc:docMk/>
            <pc:sldMk cId="1358664245" sldId="272"/>
            <ac:spMk id="67" creationId="{7286416B-FAAA-ADC9-63A9-DA5E66715AD6}"/>
          </ac:spMkLst>
        </pc:spChg>
        <pc:spChg chg="del mod">
          <ac:chgData name="Rex Suprick" userId="b5e1fbb4cc9b96b6" providerId="LiveId" clId="{A21341CA-E134-47F5-807F-2AE4A68F32B7}" dt="2023-10-09T12:04:53.068" v="191" actId="478"/>
          <ac:spMkLst>
            <pc:docMk/>
            <pc:sldMk cId="1358664245" sldId="272"/>
            <ac:spMk id="111" creationId="{AA990BB9-EC31-85BE-550B-32D68D2DB5AE}"/>
          </ac:spMkLst>
        </pc:spChg>
        <pc:grpChg chg="del">
          <ac:chgData name="Rex Suprick" userId="b5e1fbb4cc9b96b6" providerId="LiveId" clId="{A21341CA-E134-47F5-807F-2AE4A68F32B7}" dt="2023-10-09T12:04:28.205" v="188" actId="478"/>
          <ac:grpSpMkLst>
            <pc:docMk/>
            <pc:sldMk cId="1358664245" sldId="272"/>
            <ac:grpSpMk id="6" creationId="{F9487772-11D9-D1BD-29AC-203EF3CE0F93}"/>
          </ac:grpSpMkLst>
        </pc:grpChg>
        <pc:grpChg chg="mod">
          <ac:chgData name="Rex Suprick" userId="b5e1fbb4cc9b96b6" providerId="LiveId" clId="{A21341CA-E134-47F5-807F-2AE4A68F32B7}" dt="2023-10-09T12:04:31.592" v="189" actId="1076"/>
          <ac:grpSpMkLst>
            <pc:docMk/>
            <pc:sldMk cId="1358664245" sldId="272"/>
            <ac:grpSpMk id="20" creationId="{55B31A08-C155-B56A-31A6-97D256A80AE1}"/>
          </ac:grpSpMkLst>
        </pc:grpChg>
        <pc:grpChg chg="del">
          <ac:chgData name="Rex Suprick" userId="b5e1fbb4cc9b96b6" providerId="LiveId" clId="{A21341CA-E134-47F5-807F-2AE4A68F32B7}" dt="2023-10-09T12:04:28.205" v="188" actId="478"/>
          <ac:grpSpMkLst>
            <pc:docMk/>
            <pc:sldMk cId="1358664245" sldId="272"/>
            <ac:grpSpMk id="41" creationId="{B058DFEB-5A9D-777E-C2CB-5FE7643F6F51}"/>
          </ac:grpSpMkLst>
        </pc:grpChg>
        <pc:grpChg chg="del">
          <ac:chgData name="Rex Suprick" userId="b5e1fbb4cc9b96b6" providerId="LiveId" clId="{A21341CA-E134-47F5-807F-2AE4A68F32B7}" dt="2023-10-09T12:42:54.860" v="735" actId="478"/>
          <ac:grpSpMkLst>
            <pc:docMk/>
            <pc:sldMk cId="1358664245" sldId="272"/>
            <ac:grpSpMk id="50" creationId="{637A474D-F23A-E420-01BA-70BAB7161813}"/>
          </ac:grpSpMkLst>
        </pc:grpChg>
        <pc:grpChg chg="del">
          <ac:chgData name="Rex Suprick" userId="b5e1fbb4cc9b96b6" providerId="LiveId" clId="{A21341CA-E134-47F5-807F-2AE4A68F32B7}" dt="2023-10-09T12:42:54.175" v="734" actId="478"/>
          <ac:grpSpMkLst>
            <pc:docMk/>
            <pc:sldMk cId="1358664245" sldId="272"/>
            <ac:grpSpMk id="53" creationId="{2BDC6EE4-56B8-B042-1227-FE1600C5F661}"/>
          </ac:grpSpMkLst>
        </pc:grpChg>
        <pc:grpChg chg="del">
          <ac:chgData name="Rex Suprick" userId="b5e1fbb4cc9b96b6" providerId="LiveId" clId="{A21341CA-E134-47F5-807F-2AE4A68F32B7}" dt="2023-10-09T12:42:53.403" v="733" actId="478"/>
          <ac:grpSpMkLst>
            <pc:docMk/>
            <pc:sldMk cId="1358664245" sldId="272"/>
            <ac:grpSpMk id="56" creationId="{ADD8A2CD-F2EE-3695-E0D0-30E3555BF7A5}"/>
          </ac:grpSpMkLst>
        </pc:grpChg>
        <pc:grpChg chg="del">
          <ac:chgData name="Rex Suprick" userId="b5e1fbb4cc9b96b6" providerId="LiveId" clId="{A21341CA-E134-47F5-807F-2AE4A68F32B7}" dt="2023-10-09T12:04:28.205" v="188" actId="478"/>
          <ac:grpSpMkLst>
            <pc:docMk/>
            <pc:sldMk cId="1358664245" sldId="272"/>
            <ac:grpSpMk id="59" creationId="{91BC0279-6FAD-5E91-FF57-6C1B583AD9A9}"/>
          </ac:grpSpMkLst>
        </pc:grpChg>
        <pc:picChg chg="add mod">
          <ac:chgData name="Rex Suprick" userId="b5e1fbb4cc9b96b6" providerId="LiveId" clId="{A21341CA-E134-47F5-807F-2AE4A68F32B7}" dt="2023-10-09T12:10:04.890" v="241" actId="1076"/>
          <ac:picMkLst>
            <pc:docMk/>
            <pc:sldMk cId="1358664245" sldId="272"/>
            <ac:picMk id="43" creationId="{EDB51BD1-14B7-0FC4-F0B7-FB9D20D1AF65}"/>
          </ac:picMkLst>
        </pc:picChg>
        <pc:cxnChg chg="add mod">
          <ac:chgData name="Rex Suprick" userId="b5e1fbb4cc9b96b6" providerId="LiveId" clId="{A21341CA-E134-47F5-807F-2AE4A68F32B7}" dt="2023-10-09T12:39:09.339" v="700" actId="14100"/>
          <ac:cxnSpMkLst>
            <pc:docMk/>
            <pc:sldMk cId="1358664245" sldId="272"/>
            <ac:cxnSpMk id="66" creationId="{6FC40486-8102-1C8D-1DB7-5A1C91BB6FF8}"/>
          </ac:cxnSpMkLst>
        </pc:cxnChg>
      </pc:sldChg>
      <pc:sldChg chg="addSp delSp modSp add mod modTransition modAnim">
        <pc:chgData name="Rex Suprick" userId="b5e1fbb4cc9b96b6" providerId="LiveId" clId="{A21341CA-E134-47F5-807F-2AE4A68F32B7}" dt="2023-10-09T12:42:50.378" v="732" actId="478"/>
        <pc:sldMkLst>
          <pc:docMk/>
          <pc:sldMk cId="3989462174" sldId="273"/>
        </pc:sldMkLst>
        <pc:spChg chg="add mod">
          <ac:chgData name="Rex Suprick" userId="b5e1fbb4cc9b96b6" providerId="LiveId" clId="{A21341CA-E134-47F5-807F-2AE4A68F32B7}" dt="2023-10-09T12:29:52.671" v="621" actId="14100"/>
          <ac:spMkLst>
            <pc:docMk/>
            <pc:sldMk cId="3989462174" sldId="273"/>
            <ac:spMk id="2" creationId="{6DDAF566-FC5D-32EF-D039-A8605323C433}"/>
          </ac:spMkLst>
        </pc:spChg>
        <pc:spChg chg="add mod">
          <ac:chgData name="Rex Suprick" userId="b5e1fbb4cc9b96b6" providerId="LiveId" clId="{A21341CA-E134-47F5-807F-2AE4A68F32B7}" dt="2023-10-09T12:30:28.995" v="631" actId="14100"/>
          <ac:spMkLst>
            <pc:docMk/>
            <pc:sldMk cId="3989462174" sldId="273"/>
            <ac:spMk id="7" creationId="{C328BA06-B88A-3C8F-DF37-03E3C2202A04}"/>
          </ac:spMkLst>
        </pc:spChg>
        <pc:spChg chg="add mod">
          <ac:chgData name="Rex Suprick" userId="b5e1fbb4cc9b96b6" providerId="LiveId" clId="{A21341CA-E134-47F5-807F-2AE4A68F32B7}" dt="2023-10-09T12:32:51.351" v="644" actId="207"/>
          <ac:spMkLst>
            <pc:docMk/>
            <pc:sldMk cId="3989462174" sldId="273"/>
            <ac:spMk id="17" creationId="{78F146C8-8D8D-183B-D63C-F9F4C7FA48F5}"/>
          </ac:spMkLst>
        </pc:spChg>
        <pc:spChg chg="mod">
          <ac:chgData name="Rex Suprick" userId="b5e1fbb4cc9b96b6" providerId="LiveId" clId="{A21341CA-E134-47F5-807F-2AE4A68F32B7}" dt="2023-10-09T12:30:16.633" v="627" actId="20577"/>
          <ac:spMkLst>
            <pc:docMk/>
            <pc:sldMk cId="3989462174" sldId="273"/>
            <ac:spMk id="62" creationId="{20518A3C-C37C-05CD-0606-25DA633D4A6E}"/>
          </ac:spMkLst>
        </pc:spChg>
        <pc:grpChg chg="del">
          <ac:chgData name="Rex Suprick" userId="b5e1fbb4cc9b96b6" providerId="LiveId" clId="{A21341CA-E134-47F5-807F-2AE4A68F32B7}" dt="2023-10-09T12:42:50.378" v="732" actId="478"/>
          <ac:grpSpMkLst>
            <pc:docMk/>
            <pc:sldMk cId="3989462174" sldId="273"/>
            <ac:grpSpMk id="50" creationId="{637A474D-F23A-E420-01BA-70BAB7161813}"/>
          </ac:grpSpMkLst>
        </pc:grpChg>
        <pc:grpChg chg="del">
          <ac:chgData name="Rex Suprick" userId="b5e1fbb4cc9b96b6" providerId="LiveId" clId="{A21341CA-E134-47F5-807F-2AE4A68F32B7}" dt="2023-10-09T12:42:49.885" v="731" actId="478"/>
          <ac:grpSpMkLst>
            <pc:docMk/>
            <pc:sldMk cId="3989462174" sldId="273"/>
            <ac:grpSpMk id="53" creationId="{2BDC6EE4-56B8-B042-1227-FE1600C5F661}"/>
          </ac:grpSpMkLst>
        </pc:grpChg>
        <pc:grpChg chg="del">
          <ac:chgData name="Rex Suprick" userId="b5e1fbb4cc9b96b6" providerId="LiveId" clId="{A21341CA-E134-47F5-807F-2AE4A68F32B7}" dt="2023-10-09T12:42:49.056" v="730" actId="478"/>
          <ac:grpSpMkLst>
            <pc:docMk/>
            <pc:sldMk cId="3989462174" sldId="273"/>
            <ac:grpSpMk id="56" creationId="{ADD8A2CD-F2EE-3695-E0D0-30E3555BF7A5}"/>
          </ac:grpSpMkLst>
        </pc:grpChg>
        <pc:cxnChg chg="add mod">
          <ac:chgData name="Rex Suprick" userId="b5e1fbb4cc9b96b6" providerId="LiveId" clId="{A21341CA-E134-47F5-807F-2AE4A68F32B7}" dt="2023-10-09T12:30:28.995" v="631" actId="14100"/>
          <ac:cxnSpMkLst>
            <pc:docMk/>
            <pc:sldMk cId="3989462174" sldId="273"/>
            <ac:cxnSpMk id="6" creationId="{3F0EE9F9-21D5-6591-FDFA-0C8A5DD662C0}"/>
          </ac:cxnSpMkLst>
        </pc:cxnChg>
      </pc:sldChg>
      <pc:sldChg chg="addSp delSp modSp add mod modTransition modAnim">
        <pc:chgData name="Rex Suprick" userId="b5e1fbb4cc9b96b6" providerId="LiveId" clId="{A21341CA-E134-47F5-807F-2AE4A68F32B7}" dt="2023-10-09T12:42:30.488" v="726" actId="478"/>
        <pc:sldMkLst>
          <pc:docMk/>
          <pc:sldMk cId="1548993254" sldId="274"/>
        </pc:sldMkLst>
        <pc:spChg chg="mod">
          <ac:chgData name="Rex Suprick" userId="b5e1fbb4cc9b96b6" providerId="LiveId" clId="{A21341CA-E134-47F5-807F-2AE4A68F32B7}" dt="2023-10-09T12:36:36.987" v="679" actId="1076"/>
          <ac:spMkLst>
            <pc:docMk/>
            <pc:sldMk cId="1548993254" sldId="274"/>
            <ac:spMk id="2" creationId="{6DDAF566-FC5D-32EF-D039-A8605323C433}"/>
          </ac:spMkLst>
        </pc:spChg>
        <pc:spChg chg="mod">
          <ac:chgData name="Rex Suprick" userId="b5e1fbb4cc9b96b6" providerId="LiveId" clId="{A21341CA-E134-47F5-807F-2AE4A68F32B7}" dt="2023-10-09T12:36:06.751" v="669" actId="14100"/>
          <ac:spMkLst>
            <pc:docMk/>
            <pc:sldMk cId="1548993254" sldId="274"/>
            <ac:spMk id="7" creationId="{C328BA06-B88A-3C8F-DF37-03E3C2202A04}"/>
          </ac:spMkLst>
        </pc:spChg>
        <pc:spChg chg="mod ord">
          <ac:chgData name="Rex Suprick" userId="b5e1fbb4cc9b96b6" providerId="LiveId" clId="{A21341CA-E134-47F5-807F-2AE4A68F32B7}" dt="2023-10-09T12:36:18.293" v="672" actId="171"/>
          <ac:spMkLst>
            <pc:docMk/>
            <pc:sldMk cId="1548993254" sldId="274"/>
            <ac:spMk id="17" creationId="{78F146C8-8D8D-183B-D63C-F9F4C7FA48F5}"/>
          </ac:spMkLst>
        </pc:spChg>
        <pc:grpChg chg="del">
          <ac:chgData name="Rex Suprick" userId="b5e1fbb4cc9b96b6" providerId="LiveId" clId="{A21341CA-E134-47F5-807F-2AE4A68F32B7}" dt="2023-10-09T12:42:30.488" v="726" actId="478"/>
          <ac:grpSpMkLst>
            <pc:docMk/>
            <pc:sldMk cId="1548993254" sldId="274"/>
            <ac:grpSpMk id="50" creationId="{637A474D-F23A-E420-01BA-70BAB7161813}"/>
          </ac:grpSpMkLst>
        </pc:grpChg>
        <pc:grpChg chg="del">
          <ac:chgData name="Rex Suprick" userId="b5e1fbb4cc9b96b6" providerId="LiveId" clId="{A21341CA-E134-47F5-807F-2AE4A68F32B7}" dt="2023-10-09T12:42:30.488" v="726" actId="478"/>
          <ac:grpSpMkLst>
            <pc:docMk/>
            <pc:sldMk cId="1548993254" sldId="274"/>
            <ac:grpSpMk id="53" creationId="{2BDC6EE4-56B8-B042-1227-FE1600C5F661}"/>
          </ac:grpSpMkLst>
        </pc:grpChg>
        <pc:grpChg chg="del">
          <ac:chgData name="Rex Suprick" userId="b5e1fbb4cc9b96b6" providerId="LiveId" clId="{A21341CA-E134-47F5-807F-2AE4A68F32B7}" dt="2023-10-09T12:42:30.488" v="726" actId="478"/>
          <ac:grpSpMkLst>
            <pc:docMk/>
            <pc:sldMk cId="1548993254" sldId="274"/>
            <ac:grpSpMk id="56" creationId="{ADD8A2CD-F2EE-3695-E0D0-30E3555BF7A5}"/>
          </ac:grpSpMkLst>
        </pc:grpChg>
        <pc:picChg chg="add del mod">
          <ac:chgData name="Rex Suprick" userId="b5e1fbb4cc9b96b6" providerId="LiveId" clId="{A21341CA-E134-47F5-807F-2AE4A68F32B7}" dt="2023-10-09T12:38:00.926" v="686" actId="478"/>
          <ac:picMkLst>
            <pc:docMk/>
            <pc:sldMk cId="1548993254" sldId="274"/>
            <ac:picMk id="43" creationId="{EDB51BD1-14B7-0FC4-F0B7-FB9D20D1AF65}"/>
          </ac:picMkLst>
        </pc:picChg>
        <pc:cxnChg chg="mod">
          <ac:chgData name="Rex Suprick" userId="b5e1fbb4cc9b96b6" providerId="LiveId" clId="{A21341CA-E134-47F5-807F-2AE4A68F32B7}" dt="2023-10-09T12:36:36.987" v="679" actId="1076"/>
          <ac:cxnSpMkLst>
            <pc:docMk/>
            <pc:sldMk cId="1548993254" sldId="274"/>
            <ac:cxnSpMk id="6" creationId="{3F0EE9F9-21D5-6591-FDFA-0C8A5DD662C0}"/>
          </ac:cxnSpMkLst>
        </pc:cxnChg>
      </pc:sldChg>
      <pc:sldChg chg="addSp modSp add mod">
        <pc:chgData name="Rex Suprick" userId="b5e1fbb4cc9b96b6" providerId="LiveId" clId="{A21341CA-E134-47F5-807F-2AE4A68F32B7}" dt="2023-10-09T12:43:09.617" v="737" actId="20577"/>
        <pc:sldMkLst>
          <pc:docMk/>
          <pc:sldMk cId="1315719636" sldId="275"/>
        </pc:sldMkLst>
        <pc:spChg chg="mod">
          <ac:chgData name="Rex Suprick" userId="b5e1fbb4cc9b96b6" providerId="LiveId" clId="{A21341CA-E134-47F5-807F-2AE4A68F32B7}" dt="2023-10-09T12:40:32.383" v="718" actId="14100"/>
          <ac:spMkLst>
            <pc:docMk/>
            <pc:sldMk cId="1315719636" sldId="275"/>
            <ac:spMk id="2" creationId="{6DDAF566-FC5D-32EF-D039-A8605323C433}"/>
          </ac:spMkLst>
        </pc:spChg>
        <pc:spChg chg="mod">
          <ac:chgData name="Rex Suprick" userId="b5e1fbb4cc9b96b6" providerId="LiveId" clId="{A21341CA-E134-47F5-807F-2AE4A68F32B7}" dt="2023-10-09T12:43:09.617" v="737" actId="20577"/>
          <ac:spMkLst>
            <pc:docMk/>
            <pc:sldMk cId="1315719636" sldId="275"/>
            <ac:spMk id="3" creationId="{BB995369-6482-CC07-268B-398A6F5C5B8E}"/>
          </ac:spMkLst>
        </pc:spChg>
        <pc:spChg chg="mod">
          <ac:chgData name="Rex Suprick" userId="b5e1fbb4cc9b96b6" providerId="LiveId" clId="{A21341CA-E134-47F5-807F-2AE4A68F32B7}" dt="2023-10-09T12:40:21.750" v="715" actId="1076"/>
          <ac:spMkLst>
            <pc:docMk/>
            <pc:sldMk cId="1315719636" sldId="275"/>
            <ac:spMk id="5" creationId="{BA61F479-1249-851B-39C3-1629D8371EE9}"/>
          </ac:spMkLst>
        </pc:spChg>
        <pc:spChg chg="mod">
          <ac:chgData name="Rex Suprick" userId="b5e1fbb4cc9b96b6" providerId="LiveId" clId="{A21341CA-E134-47F5-807F-2AE4A68F32B7}" dt="2023-10-09T12:40:20.009" v="713" actId="14100"/>
          <ac:spMkLst>
            <pc:docMk/>
            <pc:sldMk cId="1315719636" sldId="275"/>
            <ac:spMk id="7" creationId="{C328BA06-B88A-3C8F-DF37-03E3C2202A04}"/>
          </ac:spMkLst>
        </pc:spChg>
        <pc:spChg chg="mod">
          <ac:chgData name="Rex Suprick" userId="b5e1fbb4cc9b96b6" providerId="LiveId" clId="{A21341CA-E134-47F5-807F-2AE4A68F32B7}" dt="2023-10-09T12:42:42.314" v="729"/>
          <ac:spMkLst>
            <pc:docMk/>
            <pc:sldMk cId="1315719636" sldId="275"/>
            <ac:spMk id="16" creationId="{60AF41FC-4149-7F23-EE08-C747E238D027}"/>
          </ac:spMkLst>
        </pc:spChg>
        <pc:spChg chg="mod">
          <ac:chgData name="Rex Suprick" userId="b5e1fbb4cc9b96b6" providerId="LiveId" clId="{A21341CA-E134-47F5-807F-2AE4A68F32B7}" dt="2023-10-09T12:40:12.902" v="710" actId="1076"/>
          <ac:spMkLst>
            <pc:docMk/>
            <pc:sldMk cId="1315719636" sldId="275"/>
            <ac:spMk id="17" creationId="{78F146C8-8D8D-183B-D63C-F9F4C7FA48F5}"/>
          </ac:spMkLst>
        </pc:spChg>
        <pc:grpChg chg="add mod">
          <ac:chgData name="Rex Suprick" userId="b5e1fbb4cc9b96b6" providerId="LiveId" clId="{A21341CA-E134-47F5-807F-2AE4A68F32B7}" dt="2023-10-09T12:42:42.314" v="729"/>
          <ac:grpSpMkLst>
            <pc:docMk/>
            <pc:sldMk cId="1315719636" sldId="275"/>
            <ac:grpSpMk id="15" creationId="{EA90EA36-2A2B-64FD-15C0-71E24CA5BC06}"/>
          </ac:grpSpMkLst>
        </pc:grpChg>
        <pc:picChg chg="mod">
          <ac:chgData name="Rex Suprick" userId="b5e1fbb4cc9b96b6" providerId="LiveId" clId="{A21341CA-E134-47F5-807F-2AE4A68F32B7}" dt="2023-10-09T12:42:42.314" v="729"/>
          <ac:picMkLst>
            <pc:docMk/>
            <pc:sldMk cId="1315719636" sldId="275"/>
            <ac:picMk id="18" creationId="{73DB2B11-5AD3-7DD8-2BA3-D618B87E525E}"/>
          </ac:picMkLst>
        </pc:picChg>
        <pc:cxnChg chg="mod">
          <ac:chgData name="Rex Suprick" userId="b5e1fbb4cc9b96b6" providerId="LiveId" clId="{A21341CA-E134-47F5-807F-2AE4A68F32B7}" dt="2023-10-09T12:40:32.383" v="718" actId="14100"/>
          <ac:cxnSpMkLst>
            <pc:docMk/>
            <pc:sldMk cId="1315719636" sldId="275"/>
            <ac:cxnSpMk id="6" creationId="{3F0EE9F9-21D5-6591-FDFA-0C8A5DD662C0}"/>
          </ac:cxnSpMkLst>
        </pc:cxnChg>
      </pc:sldChg>
      <pc:sldChg chg="addSp delSp modSp add mod">
        <pc:chgData name="Rex Suprick" userId="b5e1fbb4cc9b96b6" providerId="LiveId" clId="{A21341CA-E134-47F5-807F-2AE4A68F32B7}" dt="2023-10-09T13:09:41.304" v="1586" actId="1076"/>
        <pc:sldMkLst>
          <pc:docMk/>
          <pc:sldMk cId="4172887724" sldId="276"/>
        </pc:sldMkLst>
        <pc:spChg chg="mod">
          <ac:chgData name="Rex Suprick" userId="b5e1fbb4cc9b96b6" providerId="LiveId" clId="{A21341CA-E134-47F5-807F-2AE4A68F32B7}" dt="2023-10-09T12:50:47.547" v="1014" actId="1076"/>
          <ac:spMkLst>
            <pc:docMk/>
            <pc:sldMk cId="4172887724" sldId="276"/>
            <ac:spMk id="6" creationId="{00000000-0000-0000-0000-000000000000}"/>
          </ac:spMkLst>
        </pc:spChg>
        <pc:spChg chg="add del mod">
          <ac:chgData name="Rex Suprick" userId="b5e1fbb4cc9b96b6" providerId="LiveId" clId="{A21341CA-E134-47F5-807F-2AE4A68F32B7}" dt="2023-10-09T12:54:10.033" v="1279" actId="20577"/>
          <ac:spMkLst>
            <pc:docMk/>
            <pc:sldMk cId="4172887724" sldId="276"/>
            <ac:spMk id="20" creationId="{02C3467A-0F5F-C9C8-8F84-4724E3C7E80D}"/>
          </ac:spMkLst>
        </pc:spChg>
        <pc:spChg chg="add del">
          <ac:chgData name="Rex Suprick" userId="b5e1fbb4cc9b96b6" providerId="LiveId" clId="{A21341CA-E134-47F5-807F-2AE4A68F32B7}" dt="2023-10-09T12:55:17.023" v="1281"/>
          <ac:spMkLst>
            <pc:docMk/>
            <pc:sldMk cId="4172887724" sldId="276"/>
            <ac:spMk id="21" creationId="{C2D2F1AD-6FB2-4278-3983-81C8EC08D4F2}"/>
          </ac:spMkLst>
        </pc:spChg>
        <pc:spChg chg="add del">
          <ac:chgData name="Rex Suprick" userId="b5e1fbb4cc9b96b6" providerId="LiveId" clId="{A21341CA-E134-47F5-807F-2AE4A68F32B7}" dt="2023-10-09T12:55:18.372" v="1283"/>
          <ac:spMkLst>
            <pc:docMk/>
            <pc:sldMk cId="4172887724" sldId="276"/>
            <ac:spMk id="22" creationId="{5A7B582A-DBFD-D038-B84D-DCFB311910F0}"/>
          </ac:spMkLst>
        </pc:spChg>
        <pc:spChg chg="add del">
          <ac:chgData name="Rex Suprick" userId="b5e1fbb4cc9b96b6" providerId="LiveId" clId="{A21341CA-E134-47F5-807F-2AE4A68F32B7}" dt="2023-10-09T12:55:25.734" v="1285" actId="478"/>
          <ac:spMkLst>
            <pc:docMk/>
            <pc:sldMk cId="4172887724" sldId="276"/>
            <ac:spMk id="23" creationId="{B687D05B-EEB4-FA08-B5DC-DC45C2277C87}"/>
          </ac:spMkLst>
        </pc:spChg>
        <pc:spChg chg="add mod">
          <ac:chgData name="Rex Suprick" userId="b5e1fbb4cc9b96b6" providerId="LiveId" clId="{A21341CA-E134-47F5-807F-2AE4A68F32B7}" dt="2023-10-09T12:56:36.538" v="1311" actId="1076"/>
          <ac:spMkLst>
            <pc:docMk/>
            <pc:sldMk cId="4172887724" sldId="276"/>
            <ac:spMk id="30" creationId="{22D5CEE5-0D0E-98C6-0EF6-2ABDC8DD4531}"/>
          </ac:spMkLst>
        </pc:spChg>
        <pc:spChg chg="add mod">
          <ac:chgData name="Rex Suprick" userId="b5e1fbb4cc9b96b6" providerId="LiveId" clId="{A21341CA-E134-47F5-807F-2AE4A68F32B7}" dt="2023-10-09T13:08:51.743" v="1583" actId="207"/>
          <ac:spMkLst>
            <pc:docMk/>
            <pc:sldMk cId="4172887724" sldId="276"/>
            <ac:spMk id="31" creationId="{53426A7F-5741-1806-4DD6-ED1683DF26D3}"/>
          </ac:spMkLst>
        </pc:spChg>
        <pc:spChg chg="add mod">
          <ac:chgData name="Rex Suprick" userId="b5e1fbb4cc9b96b6" providerId="LiveId" clId="{A21341CA-E134-47F5-807F-2AE4A68F32B7}" dt="2023-10-09T13:09:41.304" v="1586" actId="1076"/>
          <ac:spMkLst>
            <pc:docMk/>
            <pc:sldMk cId="4172887724" sldId="276"/>
            <ac:spMk id="32" creationId="{3A12C030-DFB3-8801-F0C9-DE79ADA08CD1}"/>
          </ac:spMkLst>
        </pc:spChg>
        <pc:spChg chg="add mod">
          <ac:chgData name="Rex Suprick" userId="b5e1fbb4cc9b96b6" providerId="LiveId" clId="{A21341CA-E134-47F5-807F-2AE4A68F32B7}" dt="2023-10-09T13:02:53.044" v="1467" actId="1076"/>
          <ac:spMkLst>
            <pc:docMk/>
            <pc:sldMk cId="4172887724" sldId="276"/>
            <ac:spMk id="34" creationId="{A09F7DB7-D412-607C-E028-EBAB594461CE}"/>
          </ac:spMkLst>
        </pc:spChg>
        <pc:picChg chg="add mod ord">
          <ac:chgData name="Rex Suprick" userId="b5e1fbb4cc9b96b6" providerId="LiveId" clId="{A21341CA-E134-47F5-807F-2AE4A68F32B7}" dt="2023-10-09T12:57:29.628" v="1317" actId="1076"/>
          <ac:picMkLst>
            <pc:docMk/>
            <pc:sldMk cId="4172887724" sldId="276"/>
            <ac:picMk id="9" creationId="{45CB4E3D-ACD3-BAB0-F467-F970B3308467}"/>
          </ac:picMkLst>
        </pc:picChg>
        <pc:picChg chg="mod">
          <ac:chgData name="Rex Suprick" userId="b5e1fbb4cc9b96b6" providerId="LiveId" clId="{A21341CA-E134-47F5-807F-2AE4A68F32B7}" dt="2023-10-09T12:51:00.128" v="1020" actId="1076"/>
          <ac:picMkLst>
            <pc:docMk/>
            <pc:sldMk cId="4172887724" sldId="276"/>
            <ac:picMk id="24" creationId="{E91F32A4-46AF-4AD4-8A83-D6D76D774D69}"/>
          </ac:picMkLst>
        </pc:picChg>
        <pc:picChg chg="add mod">
          <ac:chgData name="Rex Suprick" userId="b5e1fbb4cc9b96b6" providerId="LiveId" clId="{A21341CA-E134-47F5-807F-2AE4A68F32B7}" dt="2023-10-09T12:56:14.330" v="1292" actId="1076"/>
          <ac:picMkLst>
            <pc:docMk/>
            <pc:sldMk cId="4172887724" sldId="276"/>
            <ac:picMk id="26" creationId="{3DBDFB33-72A4-1FE7-9BFF-81869A37FAD1}"/>
          </ac:picMkLst>
        </pc:picChg>
        <pc:picChg chg="mod">
          <ac:chgData name="Rex Suprick" userId="b5e1fbb4cc9b96b6" providerId="LiveId" clId="{A21341CA-E134-47F5-807F-2AE4A68F32B7}" dt="2023-10-09T12:51:39.015" v="1023" actId="1076"/>
          <ac:picMkLst>
            <pc:docMk/>
            <pc:sldMk cId="4172887724" sldId="276"/>
            <ac:picMk id="27" creationId="{36C74F6C-DF07-05CD-0D06-CE6D083FB6B1}"/>
          </ac:picMkLst>
        </pc:picChg>
        <pc:picChg chg="add mod">
          <ac:chgData name="Rex Suprick" userId="b5e1fbb4cc9b96b6" providerId="LiveId" clId="{A21341CA-E134-47F5-807F-2AE4A68F32B7}" dt="2023-10-09T12:56:14.330" v="1292" actId="1076"/>
          <ac:picMkLst>
            <pc:docMk/>
            <pc:sldMk cId="4172887724" sldId="276"/>
            <ac:picMk id="29" creationId="{2D6CFB9B-A632-47DA-06EC-6960587D5DA1}"/>
          </ac:picMkLst>
        </pc:picChg>
        <pc:cxnChg chg="add mod">
          <ac:chgData name="Rex Suprick" userId="b5e1fbb4cc9b96b6" providerId="LiveId" clId="{A21341CA-E134-47F5-807F-2AE4A68F32B7}" dt="2023-10-09T13:09:41.304" v="1586" actId="1076"/>
          <ac:cxnSpMkLst>
            <pc:docMk/>
            <pc:sldMk cId="4172887724" sldId="276"/>
            <ac:cxnSpMk id="33" creationId="{DFDC8103-8A32-7FBB-F377-F8E50CC3175F}"/>
          </ac:cxnSpMkLst>
        </pc:cxnChg>
      </pc:sldChg>
      <pc:sldChg chg="addSp delSp modSp add mod">
        <pc:chgData name="Rex Suprick" userId="b5e1fbb4cc9b96b6" providerId="LiveId" clId="{A21341CA-E134-47F5-807F-2AE4A68F32B7}" dt="2023-10-09T13:08:35.003" v="1581" actId="207"/>
        <pc:sldMkLst>
          <pc:docMk/>
          <pc:sldMk cId="3856752184" sldId="277"/>
        </pc:sldMkLst>
        <pc:spChg chg="add mod">
          <ac:chgData name="Rex Suprick" userId="b5e1fbb4cc9b96b6" providerId="LiveId" clId="{A21341CA-E134-47F5-807F-2AE4A68F32B7}" dt="2023-10-09T13:08:35.003" v="1581" actId="207"/>
          <ac:spMkLst>
            <pc:docMk/>
            <pc:sldMk cId="3856752184" sldId="277"/>
            <ac:spMk id="5" creationId="{2A9F41FA-6C3F-8F32-7A58-DC50D4FE3D12}"/>
          </ac:spMkLst>
        </pc:spChg>
        <pc:spChg chg="mod">
          <ac:chgData name="Rex Suprick" userId="b5e1fbb4cc9b96b6" providerId="LiveId" clId="{A21341CA-E134-47F5-807F-2AE4A68F32B7}" dt="2023-10-09T12:58:06.512" v="1366" actId="20577"/>
          <ac:spMkLst>
            <pc:docMk/>
            <pc:sldMk cId="3856752184" sldId="277"/>
            <ac:spMk id="20" creationId="{02C3467A-0F5F-C9C8-8F84-4724E3C7E80D}"/>
          </ac:spMkLst>
        </pc:spChg>
        <pc:spChg chg="add mod">
          <ac:chgData name="Rex Suprick" userId="b5e1fbb4cc9b96b6" providerId="LiveId" clId="{A21341CA-E134-47F5-807F-2AE4A68F32B7}" dt="2023-10-09T13:02:31.784" v="1462" actId="1076"/>
          <ac:spMkLst>
            <pc:docMk/>
            <pc:sldMk cId="3856752184" sldId="277"/>
            <ac:spMk id="21" creationId="{C9E0B990-58B0-E17B-0EAB-A809DAE60DAB}"/>
          </ac:spMkLst>
        </pc:spChg>
        <pc:spChg chg="mod">
          <ac:chgData name="Rex Suprick" userId="b5e1fbb4cc9b96b6" providerId="LiveId" clId="{A21341CA-E134-47F5-807F-2AE4A68F32B7}" dt="2023-10-09T12:57:38.101" v="1320" actId="1076"/>
          <ac:spMkLst>
            <pc:docMk/>
            <pc:sldMk cId="3856752184" sldId="277"/>
            <ac:spMk id="30" creationId="{22D5CEE5-0D0E-98C6-0EF6-2ABDC8DD4531}"/>
          </ac:spMkLst>
        </pc:spChg>
        <pc:spChg chg="add mod">
          <ac:chgData name="Rex Suprick" userId="b5e1fbb4cc9b96b6" providerId="LiveId" clId="{A21341CA-E134-47F5-807F-2AE4A68F32B7}" dt="2023-10-09T13:02:34.792" v="1463" actId="1076"/>
          <ac:spMkLst>
            <pc:docMk/>
            <pc:sldMk cId="3856752184" sldId="277"/>
            <ac:spMk id="34" creationId="{C3F73B46-8096-F70F-9A0B-3188710A6260}"/>
          </ac:spMkLst>
        </pc:spChg>
        <pc:spChg chg="mod">
          <ac:chgData name="Rex Suprick" userId="b5e1fbb4cc9b96b6" providerId="LiveId" clId="{A21341CA-E134-47F5-807F-2AE4A68F32B7}" dt="2023-10-09T13:01:34.815" v="1438" actId="1076"/>
          <ac:spMkLst>
            <pc:docMk/>
            <pc:sldMk cId="3856752184" sldId="277"/>
            <ac:spMk id="37" creationId="{E670C737-0333-43A7-52D6-B618B3CC1B55}"/>
          </ac:spMkLst>
        </pc:spChg>
        <pc:picChg chg="mod">
          <ac:chgData name="Rex Suprick" userId="b5e1fbb4cc9b96b6" providerId="LiveId" clId="{A21341CA-E134-47F5-807F-2AE4A68F32B7}" dt="2023-10-09T12:57:33.797" v="1319" actId="1076"/>
          <ac:picMkLst>
            <pc:docMk/>
            <pc:sldMk cId="3856752184" sldId="277"/>
            <ac:picMk id="9" creationId="{45CB4E3D-ACD3-BAB0-F467-F970B3308467}"/>
          </ac:picMkLst>
        </pc:picChg>
        <pc:picChg chg="mod">
          <ac:chgData name="Rex Suprick" userId="b5e1fbb4cc9b96b6" providerId="LiveId" clId="{A21341CA-E134-47F5-807F-2AE4A68F32B7}" dt="2023-10-09T12:57:38.101" v="1320" actId="1076"/>
          <ac:picMkLst>
            <pc:docMk/>
            <pc:sldMk cId="3856752184" sldId="277"/>
            <ac:picMk id="26" creationId="{3DBDFB33-72A4-1FE7-9BFF-81869A37FAD1}"/>
          </ac:picMkLst>
        </pc:picChg>
        <pc:picChg chg="mod">
          <ac:chgData name="Rex Suprick" userId="b5e1fbb4cc9b96b6" providerId="LiveId" clId="{A21341CA-E134-47F5-807F-2AE4A68F32B7}" dt="2023-10-09T12:57:38.101" v="1320" actId="1076"/>
          <ac:picMkLst>
            <pc:docMk/>
            <pc:sldMk cId="3856752184" sldId="277"/>
            <ac:picMk id="29" creationId="{2D6CFB9B-A632-47DA-06EC-6960587D5DA1}"/>
          </ac:picMkLst>
        </pc:picChg>
        <pc:cxnChg chg="add mod">
          <ac:chgData name="Rex Suprick" userId="b5e1fbb4cc9b96b6" providerId="LiveId" clId="{A21341CA-E134-47F5-807F-2AE4A68F32B7}" dt="2023-10-09T13:02:31.784" v="1462" actId="1076"/>
          <ac:cxnSpMkLst>
            <pc:docMk/>
            <pc:sldMk cId="3856752184" sldId="277"/>
            <ac:cxnSpMk id="23" creationId="{64367A81-84B9-C67E-57FF-C476F8FD0FEF}"/>
          </ac:cxnSpMkLst>
        </pc:cxnChg>
        <pc:cxnChg chg="add del">
          <ac:chgData name="Rex Suprick" userId="b5e1fbb4cc9b96b6" providerId="LiveId" clId="{A21341CA-E134-47F5-807F-2AE4A68F32B7}" dt="2023-10-09T13:01:07.046" v="1429" actId="11529"/>
          <ac:cxnSpMkLst>
            <pc:docMk/>
            <pc:sldMk cId="3856752184" sldId="277"/>
            <ac:cxnSpMk id="28" creationId="{90CB5842-F7E7-2FFA-820C-11914C458101}"/>
          </ac:cxnSpMkLst>
        </pc:cxnChg>
      </pc:sldChg>
      <pc:sldChg chg="modSp add mod">
        <pc:chgData name="Rex Suprick" userId="b5e1fbb4cc9b96b6" providerId="LiveId" clId="{A21341CA-E134-47F5-807F-2AE4A68F32B7}" dt="2023-10-09T13:08:43.946" v="1582" actId="207"/>
        <pc:sldMkLst>
          <pc:docMk/>
          <pc:sldMk cId="1739180414" sldId="278"/>
        </pc:sldMkLst>
        <pc:spChg chg="mod">
          <ac:chgData name="Rex Suprick" userId="b5e1fbb4cc9b96b6" providerId="LiveId" clId="{A21341CA-E134-47F5-807F-2AE4A68F32B7}" dt="2023-10-09T13:08:43.946" v="1582" actId="207"/>
          <ac:spMkLst>
            <pc:docMk/>
            <pc:sldMk cId="1739180414" sldId="278"/>
            <ac:spMk id="5" creationId="{2A9F41FA-6C3F-8F32-7A58-DC50D4FE3D12}"/>
          </ac:spMkLst>
        </pc:spChg>
        <pc:spChg chg="mod">
          <ac:chgData name="Rex Suprick" userId="b5e1fbb4cc9b96b6" providerId="LiveId" clId="{A21341CA-E134-47F5-807F-2AE4A68F32B7}" dt="2023-10-09T13:04:14.433" v="1549" actId="1076"/>
          <ac:spMkLst>
            <pc:docMk/>
            <pc:sldMk cId="1739180414" sldId="278"/>
            <ac:spMk id="20" creationId="{02C3467A-0F5F-C9C8-8F84-4724E3C7E80D}"/>
          </ac:spMkLst>
        </pc:spChg>
        <pc:spChg chg="mod">
          <ac:chgData name="Rex Suprick" userId="b5e1fbb4cc9b96b6" providerId="LiveId" clId="{A21341CA-E134-47F5-807F-2AE4A68F32B7}" dt="2023-10-09T13:03:40.912" v="1469" actId="1076"/>
          <ac:spMkLst>
            <pc:docMk/>
            <pc:sldMk cId="1739180414" sldId="278"/>
            <ac:spMk id="21" creationId="{C9E0B990-58B0-E17B-0EAB-A809DAE60DAB}"/>
          </ac:spMkLst>
        </pc:spChg>
        <pc:spChg chg="mod">
          <ac:chgData name="Rex Suprick" userId="b5e1fbb4cc9b96b6" providerId="LiveId" clId="{A21341CA-E134-47F5-807F-2AE4A68F32B7}" dt="2023-10-09T13:03:40.912" v="1469" actId="1076"/>
          <ac:spMkLst>
            <pc:docMk/>
            <pc:sldMk cId="1739180414" sldId="278"/>
            <ac:spMk id="34" creationId="{C3F73B46-8096-F70F-9A0B-3188710A6260}"/>
          </ac:spMkLst>
        </pc:spChg>
        <pc:spChg chg="ord">
          <ac:chgData name="Rex Suprick" userId="b5e1fbb4cc9b96b6" providerId="LiveId" clId="{A21341CA-E134-47F5-807F-2AE4A68F32B7}" dt="2023-10-09T13:04:22.313" v="1551" actId="167"/>
          <ac:spMkLst>
            <pc:docMk/>
            <pc:sldMk cId="1739180414" sldId="278"/>
            <ac:spMk id="37" creationId="{E670C737-0333-43A7-52D6-B618B3CC1B55}"/>
          </ac:spMkLst>
        </pc:spChg>
        <pc:picChg chg="mod">
          <ac:chgData name="Rex Suprick" userId="b5e1fbb4cc9b96b6" providerId="LiveId" clId="{A21341CA-E134-47F5-807F-2AE4A68F32B7}" dt="2023-10-09T13:04:16.976" v="1550" actId="1076"/>
          <ac:picMkLst>
            <pc:docMk/>
            <pc:sldMk cId="1739180414" sldId="278"/>
            <ac:picMk id="9" creationId="{45CB4E3D-ACD3-BAB0-F467-F970B3308467}"/>
          </ac:picMkLst>
        </pc:picChg>
        <pc:picChg chg="mod">
          <ac:chgData name="Rex Suprick" userId="b5e1fbb4cc9b96b6" providerId="LiveId" clId="{A21341CA-E134-47F5-807F-2AE4A68F32B7}" dt="2023-10-09T13:04:31.357" v="1552" actId="1076"/>
          <ac:picMkLst>
            <pc:docMk/>
            <pc:sldMk cId="1739180414" sldId="278"/>
            <ac:picMk id="24" creationId="{E91F32A4-46AF-4AD4-8A83-D6D76D774D69}"/>
          </ac:picMkLst>
        </pc:picChg>
        <pc:cxnChg chg="mod">
          <ac:chgData name="Rex Suprick" userId="b5e1fbb4cc9b96b6" providerId="LiveId" clId="{A21341CA-E134-47F5-807F-2AE4A68F32B7}" dt="2023-10-09T13:03:40.912" v="1469" actId="1076"/>
          <ac:cxnSpMkLst>
            <pc:docMk/>
            <pc:sldMk cId="1739180414" sldId="278"/>
            <ac:cxnSpMk id="23" creationId="{64367A81-84B9-C67E-57FF-C476F8FD0FE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92B53-7FE9-43B3-9456-5551AE494FED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EE636-288D-46BA-9595-C2EA8BDD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9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EE636-288D-46BA-9595-C2EA8BDDF8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7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EE636-288D-46BA-9595-C2EA8BDDF8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6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EE636-288D-46BA-9595-C2EA8BDDF8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7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19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699" y="2325348"/>
            <a:ext cx="14540532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 dirty="0">
                <a:solidFill>
                  <a:srgbClr val="000000"/>
                </a:solidFill>
                <a:latin typeface="DM Sans Bold"/>
              </a:rPr>
              <a:t>MOBILE APPLICATION DEVELOPMENT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699" y="5771011"/>
            <a:ext cx="14540532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USING </a:t>
            </a:r>
            <a:r>
              <a:rPr lang="en-US" sz="3000" dirty="0">
                <a:solidFill>
                  <a:srgbClr val="000000"/>
                </a:solidFill>
                <a:latin typeface="DM Sans Bold"/>
              </a:rPr>
              <a:t>FLUTTER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PLATFORM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7470866"/>
            <a:ext cx="5306212" cy="2312670"/>
            <a:chOff x="0" y="0"/>
            <a:chExt cx="7074949" cy="3083560"/>
          </a:xfrm>
        </p:grpSpPr>
        <p:sp>
          <p:nvSpPr>
            <p:cNvPr id="8" name="TextBox 8"/>
            <p:cNvSpPr txBox="1"/>
            <p:nvPr/>
          </p:nvSpPr>
          <p:spPr>
            <a:xfrm>
              <a:off x="0" y="783802"/>
              <a:ext cx="7074949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Rex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Hannah Telford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Lexie </a:t>
              </a:r>
              <a:r>
                <a:rPr lang="en-US" sz="2499" dirty="0" err="1">
                  <a:solidFill>
                    <a:srgbClr val="000000"/>
                  </a:solidFill>
                  <a:latin typeface="DM Sans"/>
                </a:rPr>
                <a:t>Svishchikova</a:t>
              </a:r>
              <a:endParaRPr lang="en-US" sz="2499" dirty="0">
                <a:solidFill>
                  <a:srgbClr val="000000"/>
                </a:solidFill>
                <a:latin typeface="DM Sans"/>
              </a:endParaRP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Rishab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07494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CS3301 Group 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455736" y="7404191"/>
            <a:ext cx="768645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DM Sans Bold"/>
              </a:rPr>
              <a:t>Juan Ye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28374"/>
            <a:ext cx="406680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 dirty="0">
                <a:solidFill>
                  <a:srgbClr val="000000"/>
                </a:solidFill>
                <a:latin typeface="DM Sans Bold"/>
              </a:rPr>
              <a:t>UNIVERSITY OF ST ANDREWS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80059D1E-A0C8-EF0D-BADF-D45C020D0B9E}"/>
              </a:ext>
            </a:extLst>
          </p:cNvPr>
          <p:cNvSpPr/>
          <p:nvPr/>
        </p:nvSpPr>
        <p:spPr>
          <a:xfrm rot="1008">
            <a:off x="1028697" y="6796495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9F7335F-F507-717C-5434-B6AD91C01801}"/>
              </a:ext>
            </a:extLst>
          </p:cNvPr>
          <p:cNvSpPr txBox="1"/>
          <p:nvPr/>
        </p:nvSpPr>
        <p:spPr>
          <a:xfrm>
            <a:off x="1409573" y="-2041064"/>
            <a:ext cx="14006880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Introduction to Flutter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7082A864-2DDA-1C3F-3061-AABBFBB296A3}"/>
              </a:ext>
            </a:extLst>
          </p:cNvPr>
          <p:cNvSpPr/>
          <p:nvPr/>
        </p:nvSpPr>
        <p:spPr>
          <a:xfrm>
            <a:off x="17907000" y="-7118249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4E045834-446F-15FD-9213-A25DA2830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0" y="3967200"/>
            <a:ext cx="2568966" cy="25689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G">
            <a:extLst>
              <a:ext uri="{FF2B5EF4-FFF2-40B4-BE49-F238E27FC236}">
                <a16:creationId xmlns:a16="http://schemas.microsoft.com/office/drawing/2014/main" id="{BA61F479-1249-851B-39C3-1629D8371EE9}"/>
              </a:ext>
            </a:extLst>
          </p:cNvPr>
          <p:cNvSpPr/>
          <p:nvPr/>
        </p:nvSpPr>
        <p:spPr>
          <a:xfrm rot="7224181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B31A08-C155-B56A-31A6-97D256A80AE1}"/>
              </a:ext>
            </a:extLst>
          </p:cNvPr>
          <p:cNvGrpSpPr/>
          <p:nvPr/>
        </p:nvGrpSpPr>
        <p:grpSpPr>
          <a:xfrm>
            <a:off x="690634" y="-3668724"/>
            <a:ext cx="9904614" cy="2409651"/>
            <a:chOff x="5562599" y="1414459"/>
            <a:chExt cx="8382001" cy="3881440"/>
          </a:xfrm>
          <a:solidFill>
            <a:srgbClr val="FFCC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09B5A2-A404-11DC-0657-5B9F26C98173}"/>
                </a:ext>
              </a:extLst>
            </p:cNvPr>
            <p:cNvSpPr/>
            <p:nvPr/>
          </p:nvSpPr>
          <p:spPr>
            <a:xfrm>
              <a:off x="5562599" y="1414459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9CB246-406F-39F4-F669-31F3947DBFFC}"/>
                </a:ext>
              </a:extLst>
            </p:cNvPr>
            <p:cNvSpPr txBox="1"/>
            <p:nvPr/>
          </p:nvSpPr>
          <p:spPr>
            <a:xfrm>
              <a:off x="5867400" y="1562101"/>
              <a:ext cx="2819401" cy="17351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DM Sans Bold" charset="0"/>
                </a:rPr>
                <a:t>Embedder</a:t>
              </a:r>
            </a:p>
            <a:p>
              <a:r>
                <a:rPr lang="en-US" sz="32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C15C84-558F-48BF-1C4C-F523D5F058D3}"/>
                </a:ext>
              </a:extLst>
            </p:cNvPr>
            <p:cNvSpPr/>
            <p:nvPr/>
          </p:nvSpPr>
          <p:spPr>
            <a:xfrm>
              <a:off x="7788152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Rending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74CAA7-36CD-742A-37B5-1F8A5CAA8FF0}"/>
                </a:ext>
              </a:extLst>
            </p:cNvPr>
            <p:cNvSpPr/>
            <p:nvPr/>
          </p:nvSpPr>
          <p:spPr>
            <a:xfrm>
              <a:off x="978556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Native Plugins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3A63746-84D6-6AAE-FB65-08500D16D907}"/>
                </a:ext>
              </a:extLst>
            </p:cNvPr>
            <p:cNvSpPr/>
            <p:nvPr/>
          </p:nvSpPr>
          <p:spPr>
            <a:xfrm>
              <a:off x="1174531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App Packaging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A2DBB7-7D00-5023-FA86-0014B1B39E3E}"/>
                </a:ext>
              </a:extLst>
            </p:cNvPr>
            <p:cNvSpPr/>
            <p:nvPr/>
          </p:nvSpPr>
          <p:spPr>
            <a:xfrm>
              <a:off x="777224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Threads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60737A-3C80-354A-98B0-6EA5C306FB4A}"/>
                </a:ext>
              </a:extLst>
            </p:cNvPr>
            <p:cNvSpPr/>
            <p:nvPr/>
          </p:nvSpPr>
          <p:spPr>
            <a:xfrm>
              <a:off x="976965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Event Loops</a:t>
              </a:r>
            </a:p>
          </p:txBody>
        </p: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5E421128-8FF1-4355-EAF8-C10977BA9D67}"/>
              </a:ext>
            </a:extLst>
          </p:cNvPr>
          <p:cNvSpPr txBox="1"/>
          <p:nvPr/>
        </p:nvSpPr>
        <p:spPr>
          <a:xfrm>
            <a:off x="-6019800" y="3812135"/>
            <a:ext cx="527124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Mobile App Demonstration</a:t>
            </a: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E3B4B963-CEE2-C452-8E47-B126DFFA4956}"/>
              </a:ext>
            </a:extLst>
          </p:cNvPr>
          <p:cNvSpPr txBox="1"/>
          <p:nvPr/>
        </p:nvSpPr>
        <p:spPr>
          <a:xfrm>
            <a:off x="-4913594" y="6493329"/>
            <a:ext cx="41650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access to various features and functionalities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84F92F70-A2C5-E909-147C-DD86E86476C4}"/>
              </a:ext>
            </a:extLst>
          </p:cNvPr>
          <p:cNvSpPr txBox="1"/>
          <p:nvPr/>
        </p:nvSpPr>
        <p:spPr>
          <a:xfrm>
            <a:off x="-6019800" y="5700419"/>
            <a:ext cx="527124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DM Sans Bold"/>
              </a:rPr>
              <a:t>Dashboard Page</a:t>
            </a:r>
          </a:p>
        </p:txBody>
      </p:sp>
      <p:sp>
        <p:nvSpPr>
          <p:cNvPr id="48" name="!!L">
            <a:extLst>
              <a:ext uri="{FF2B5EF4-FFF2-40B4-BE49-F238E27FC236}">
                <a16:creationId xmlns:a16="http://schemas.microsoft.com/office/drawing/2014/main" id="{0C6A5291-6D44-074E-191A-575DD7AD8BF2}"/>
              </a:ext>
            </a:extLst>
          </p:cNvPr>
          <p:cNvSpPr/>
          <p:nvPr/>
        </p:nvSpPr>
        <p:spPr>
          <a:xfrm rot="-5400000">
            <a:off x="3068065" y="1457768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B995369-6482-CC07-268B-398A6F5C5B8E}"/>
              </a:ext>
            </a:extLst>
          </p:cNvPr>
          <p:cNvSpPr txBox="1"/>
          <p:nvPr/>
        </p:nvSpPr>
        <p:spPr>
          <a:xfrm>
            <a:off x="6369882" y="80351"/>
            <a:ext cx="11261307" cy="836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Widget Architecture In Practice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B51BD1-14B7-0FC4-F0B7-FB9D20D1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36" y="208896"/>
            <a:ext cx="5103233" cy="98876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999D100-AE3C-C5C0-9843-C7F11C6D5765}"/>
              </a:ext>
            </a:extLst>
          </p:cNvPr>
          <p:cNvSpPr/>
          <p:nvPr/>
        </p:nvSpPr>
        <p:spPr>
          <a:xfrm>
            <a:off x="8839018" y="879060"/>
            <a:ext cx="6760287" cy="9750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518A3C-C37C-05CD-0606-25DA633D4A6E}"/>
              </a:ext>
            </a:extLst>
          </p:cNvPr>
          <p:cNvSpPr txBox="1"/>
          <p:nvPr/>
        </p:nvSpPr>
        <p:spPr>
          <a:xfrm>
            <a:off x="8975535" y="965999"/>
            <a:ext cx="92964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Widget</a:t>
            </a:r>
            <a:r>
              <a:rPr lang="en-US" dirty="0"/>
              <a:t> build(</a:t>
            </a:r>
            <a:r>
              <a:rPr lang="en-US" dirty="0" err="1">
                <a:solidFill>
                  <a:srgbClr val="FF0066"/>
                </a:solidFill>
              </a:rPr>
              <a:t>BuildContext</a:t>
            </a:r>
            <a:r>
              <a:rPr lang="en-US" dirty="0"/>
              <a:t> context) {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5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Scaffold</a:t>
            </a:r>
            <a:r>
              <a:rPr lang="en-US" dirty="0"/>
              <a:t>(</a:t>
            </a:r>
          </a:p>
          <a:p>
            <a:r>
              <a:rPr lang="en-US" dirty="0"/>
              <a:t>        </a:t>
            </a:r>
            <a:r>
              <a:rPr lang="en-US" dirty="0" err="1"/>
              <a:t>backgroundColor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.grey</a:t>
            </a:r>
            <a:r>
              <a:rPr lang="en-US" dirty="0"/>
              <a:t>[300],</a:t>
            </a:r>
          </a:p>
          <a:p>
            <a:r>
              <a:rPr lang="en-US" dirty="0"/>
              <a:t>  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AppBar</a:t>
            </a:r>
            <a:r>
              <a:rPr lang="en-US" dirty="0"/>
              <a:t>(</a:t>
            </a:r>
          </a:p>
          <a:p>
            <a:r>
              <a:rPr lang="en-US" dirty="0"/>
              <a:t>        leading: </a:t>
            </a:r>
            <a:r>
              <a:rPr lang="en-US" dirty="0" err="1">
                <a:solidFill>
                  <a:srgbClr val="FF0066"/>
                </a:solidFill>
              </a:rPr>
              <a:t>BackButton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</a:t>
            </a:r>
            <a:r>
              <a:rPr lang="en-US" dirty="0" err="1">
                <a:solidFill>
                  <a:srgbClr val="FF0066"/>
                </a:solidFill>
              </a:rPr>
              <a:t>Navigator</a:t>
            </a:r>
            <a:r>
              <a:rPr lang="en-US" dirty="0" err="1"/>
              <a:t>.of</a:t>
            </a:r>
            <a:r>
              <a:rPr lang="en-US" dirty="0"/>
              <a:t>(context).pop(); },),</a:t>
            </a:r>
          </a:p>
          <a:p>
            <a:r>
              <a:rPr lang="en-US" dirty="0"/>
              <a:t>          title: </a:t>
            </a:r>
            <a:r>
              <a:rPr lang="en-US" dirty="0">
                <a:solidFill>
                  <a:srgbClr val="FF0066"/>
                </a:solidFill>
              </a:rPr>
              <a:t>Text</a:t>
            </a:r>
            <a:r>
              <a:rPr lang="en-US" dirty="0"/>
              <a:t>(</a:t>
            </a:r>
          </a:p>
          <a:p>
            <a:r>
              <a:rPr lang="en-US" dirty="0"/>
              <a:t>            'TO DO',</a:t>
            </a:r>
          </a:p>
          <a:p>
            <a:r>
              <a:rPr lang="en-US" dirty="0"/>
              <a:t>            </a:t>
            </a:r>
            <a:r>
              <a:rPr lang="en-US" dirty="0" err="1"/>
              <a:t>textAlign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TextAlign</a:t>
            </a:r>
            <a:r>
              <a:rPr lang="en-US" dirty="0" err="1"/>
              <a:t>.center</a:t>
            </a:r>
            <a:r>
              <a:rPr lang="en-US" dirty="0"/>
              <a:t>,</a:t>
            </a:r>
          </a:p>
          <a:p>
            <a:r>
              <a:rPr lang="en-US" dirty="0"/>
              <a:t>            style: </a:t>
            </a:r>
            <a:r>
              <a:rPr lang="en-US" dirty="0" err="1">
                <a:solidFill>
                  <a:srgbClr val="FF0066"/>
                </a:solidFill>
              </a:rPr>
              <a:t>TextStyle</a:t>
            </a:r>
            <a:r>
              <a:rPr lang="en-US" dirty="0"/>
              <a:t>(</a:t>
            </a:r>
            <a:r>
              <a:rPr lang="en-US" dirty="0" err="1"/>
              <a:t>fontSize</a:t>
            </a:r>
            <a:r>
              <a:rPr lang="en-US" dirty="0"/>
              <a:t>: 20.0,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 ),</a:t>
            </a:r>
          </a:p>
          <a:p>
            <a:r>
              <a:rPr lang="en-US" dirty="0"/>
              <a:t>            actions: [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66"/>
                </a:solidFill>
              </a:rPr>
              <a:t>Builder</a:t>
            </a:r>
            <a:r>
              <a:rPr lang="en-US" dirty="0"/>
              <a:t>(builder: (context) {</a:t>
            </a:r>
          </a:p>
          <a:p>
            <a:r>
              <a:rPr lang="en-US" dirty="0"/>
              <a:t>              return </a:t>
            </a:r>
            <a:r>
              <a:rPr lang="en-US" dirty="0" err="1">
                <a:solidFill>
                  <a:srgbClr val="FF0066"/>
                </a:solidFill>
              </a:rPr>
              <a:t>IconButton</a:t>
            </a:r>
            <a:r>
              <a:rPr lang="en-US" dirty="0"/>
              <a:t>(</a:t>
            </a:r>
          </a:p>
          <a:p>
            <a:r>
              <a:rPr lang="en-US" dirty="0"/>
              <a:t>                  alignment: </a:t>
            </a:r>
            <a:r>
              <a:rPr lang="en-US" dirty="0" err="1">
                <a:solidFill>
                  <a:srgbClr val="6666FF"/>
                </a:solidFill>
              </a:rPr>
              <a:t>Alignment</a:t>
            </a:r>
            <a:r>
              <a:rPr lang="en-US" dirty="0" err="1"/>
              <a:t>.topLeft</a:t>
            </a:r>
            <a:r>
              <a:rPr lang="en-US" dirty="0"/>
              <a:t>,</a:t>
            </a:r>
          </a:p>
          <a:p>
            <a:r>
              <a:rPr lang="en-US" dirty="0"/>
              <a:t>      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      </a:t>
            </a:r>
            <a:r>
              <a:rPr lang="en-US" dirty="0" err="1">
                <a:solidFill>
                  <a:srgbClr val="FF0066"/>
                </a:solidFill>
              </a:rPr>
              <a:t>Scaffold</a:t>
            </a:r>
            <a:r>
              <a:rPr lang="en-US" dirty="0" err="1"/>
              <a:t>.of</a:t>
            </a:r>
            <a:r>
              <a:rPr lang="en-US" dirty="0"/>
              <a:t>(context).</a:t>
            </a:r>
            <a:r>
              <a:rPr lang="en-US" dirty="0" err="1">
                <a:solidFill>
                  <a:srgbClr val="00B050"/>
                </a:solidFill>
              </a:rPr>
              <a:t>openEndDrawer</a:t>
            </a:r>
            <a:r>
              <a:rPr lang="en-US" dirty="0"/>
              <a:t>();},</a:t>
            </a:r>
          </a:p>
          <a:p>
            <a:r>
              <a:rPr lang="en-US" dirty="0"/>
              <a:t>                  icon: const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.menu_outlined</a:t>
            </a:r>
            <a:r>
              <a:rPr lang="en-US" dirty="0"/>
              <a:t>));})</a:t>
            </a:r>
          </a:p>
          <a:p>
            <a:r>
              <a:rPr lang="en-US" dirty="0"/>
              <a:t>          ],</a:t>
            </a:r>
          </a:p>
          <a:p>
            <a:r>
              <a:rPr lang="en-US" dirty="0"/>
              <a:t>          </a:t>
            </a:r>
            <a:r>
              <a:rPr lang="en-US" dirty="0" err="1"/>
              <a:t>floatingActionButton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FloatingActionButton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onPressed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createNewTask</a:t>
            </a:r>
            <a:r>
              <a:rPr lang="en-US" dirty="0"/>
              <a:t>,</a:t>
            </a:r>
          </a:p>
          <a:p>
            <a:r>
              <a:rPr lang="en-US" dirty="0"/>
              <a:t>          child: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.add</a:t>
            </a:r>
            <a:r>
              <a:rPr lang="en-US" dirty="0"/>
              <a:t>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),),</a:t>
            </a:r>
          </a:p>
          <a:p>
            <a:r>
              <a:rPr lang="en-US" dirty="0"/>
              <a:t>        body: </a:t>
            </a:r>
            <a:r>
              <a:rPr lang="en-US" dirty="0" err="1">
                <a:solidFill>
                  <a:srgbClr val="FF0066"/>
                </a:solidFill>
              </a:rPr>
              <a:t>ListView</a:t>
            </a:r>
            <a:r>
              <a:rPr lang="en-US" dirty="0" err="1"/>
              <a:t>.builder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itemCount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 err="1"/>
              <a:t>.length</a:t>
            </a:r>
            <a:r>
              <a:rPr lang="en-US" dirty="0"/>
              <a:t>,</a:t>
            </a:r>
          </a:p>
          <a:p>
            <a:r>
              <a:rPr lang="en-US" dirty="0"/>
              <a:t>          </a:t>
            </a:r>
            <a:r>
              <a:rPr lang="en-US" dirty="0" err="1"/>
              <a:t>itemBuilder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context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 {</a:t>
            </a:r>
          </a:p>
          <a:p>
            <a:r>
              <a:rPr lang="en-US" dirty="0"/>
              <a:t>            return </a:t>
            </a:r>
            <a:r>
              <a:rPr lang="en-US" dirty="0" err="1">
                <a:solidFill>
                  <a:srgbClr val="FF0066"/>
                </a:solidFill>
              </a:rPr>
              <a:t>ToDoTile</a:t>
            </a:r>
            <a:r>
              <a:rPr lang="en-US" dirty="0"/>
              <a:t>(</a:t>
            </a:r>
          </a:p>
          <a:p>
            <a:r>
              <a:rPr lang="en-US" dirty="0"/>
              <a:t>              </a:t>
            </a:r>
            <a:r>
              <a:rPr lang="en-US" dirty="0" err="1"/>
              <a:t>taskName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[index][0],</a:t>
            </a:r>
          </a:p>
          <a:p>
            <a:r>
              <a:rPr lang="en-US" dirty="0"/>
              <a:t>              </a:t>
            </a:r>
            <a:r>
              <a:rPr lang="en-US" dirty="0" err="1"/>
              <a:t>taskCompleted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[index][1],</a:t>
            </a:r>
          </a:p>
          <a:p>
            <a:r>
              <a:rPr lang="en-US" dirty="0"/>
              <a:t>              </a:t>
            </a:r>
            <a:r>
              <a:rPr lang="en-US" dirty="0" err="1"/>
              <a:t>onChanged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) =&gt; </a:t>
            </a:r>
            <a:r>
              <a:rPr lang="en-US" dirty="0" err="1">
                <a:solidFill>
                  <a:srgbClr val="00B050"/>
                </a:solidFill>
              </a:rPr>
              <a:t>checkBoxChanged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  </a:t>
            </a:r>
            <a:r>
              <a:rPr lang="en-US" dirty="0" err="1"/>
              <a:t>deleteFunction</a:t>
            </a:r>
            <a:r>
              <a:rPr lang="en-US" dirty="0"/>
              <a:t>: (context) =&gt; </a:t>
            </a:r>
            <a:r>
              <a:rPr lang="en-US" dirty="0" err="1">
                <a:solidFill>
                  <a:srgbClr val="00B050"/>
                </a:solidFill>
              </a:rPr>
              <a:t>deleteTask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);</a:t>
            </a:r>
          </a:p>
          <a:p>
            <a:r>
              <a:rPr lang="en-US" dirty="0"/>
              <a:t>          }, ),); }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AF566-FC5D-32EF-D039-A8605323C433}"/>
              </a:ext>
            </a:extLst>
          </p:cNvPr>
          <p:cNvSpPr/>
          <p:nvPr/>
        </p:nvSpPr>
        <p:spPr>
          <a:xfrm>
            <a:off x="4608033" y="8267700"/>
            <a:ext cx="1522969" cy="1554590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146C8-8D8D-183B-D63C-F9F4C7FA48F5}"/>
              </a:ext>
            </a:extLst>
          </p:cNvPr>
          <p:cNvSpPr/>
          <p:nvPr/>
        </p:nvSpPr>
        <p:spPr>
          <a:xfrm>
            <a:off x="8686800" y="819150"/>
            <a:ext cx="7010400" cy="5292373"/>
          </a:xfrm>
          <a:prstGeom prst="rect">
            <a:avLst/>
          </a:prstGeom>
          <a:solidFill>
            <a:srgbClr val="C2C2C2">
              <a:alpha val="72941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EE9F9-21D5-6591-FDFA-0C8A5DD662C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6131002" y="6617015"/>
            <a:ext cx="3194547" cy="2427980"/>
          </a:xfrm>
          <a:prstGeom prst="line">
            <a:avLst/>
          </a:prstGeom>
          <a:ln w="57150">
            <a:solidFill>
              <a:srgbClr val="66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28BA06-B88A-3C8F-DF37-03E3C2202A04}"/>
              </a:ext>
            </a:extLst>
          </p:cNvPr>
          <p:cNvSpPr/>
          <p:nvPr/>
        </p:nvSpPr>
        <p:spPr>
          <a:xfrm>
            <a:off x="9325549" y="6071229"/>
            <a:ext cx="5339079" cy="1091571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93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G">
            <a:extLst>
              <a:ext uri="{FF2B5EF4-FFF2-40B4-BE49-F238E27FC236}">
                <a16:creationId xmlns:a16="http://schemas.microsoft.com/office/drawing/2014/main" id="{BA61F479-1249-851B-39C3-1629D8371EE9}"/>
              </a:ext>
            </a:extLst>
          </p:cNvPr>
          <p:cNvSpPr/>
          <p:nvPr/>
        </p:nvSpPr>
        <p:spPr>
          <a:xfrm rot="7224181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B31A08-C155-B56A-31A6-97D256A80AE1}"/>
              </a:ext>
            </a:extLst>
          </p:cNvPr>
          <p:cNvGrpSpPr/>
          <p:nvPr/>
        </p:nvGrpSpPr>
        <p:grpSpPr>
          <a:xfrm>
            <a:off x="690634" y="-3668724"/>
            <a:ext cx="9904614" cy="2409651"/>
            <a:chOff x="5562599" y="1414459"/>
            <a:chExt cx="8382001" cy="3881440"/>
          </a:xfrm>
          <a:solidFill>
            <a:srgbClr val="FFCC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09B5A2-A404-11DC-0657-5B9F26C98173}"/>
                </a:ext>
              </a:extLst>
            </p:cNvPr>
            <p:cNvSpPr/>
            <p:nvPr/>
          </p:nvSpPr>
          <p:spPr>
            <a:xfrm>
              <a:off x="5562599" y="1414459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9CB246-406F-39F4-F669-31F3947DBFFC}"/>
                </a:ext>
              </a:extLst>
            </p:cNvPr>
            <p:cNvSpPr txBox="1"/>
            <p:nvPr/>
          </p:nvSpPr>
          <p:spPr>
            <a:xfrm>
              <a:off x="5867400" y="1562101"/>
              <a:ext cx="2819401" cy="17351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DM Sans Bold" charset="0"/>
                </a:rPr>
                <a:t>Embedder</a:t>
              </a:r>
            </a:p>
            <a:p>
              <a:r>
                <a:rPr lang="en-US" sz="32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C15C84-558F-48BF-1C4C-F523D5F058D3}"/>
                </a:ext>
              </a:extLst>
            </p:cNvPr>
            <p:cNvSpPr/>
            <p:nvPr/>
          </p:nvSpPr>
          <p:spPr>
            <a:xfrm>
              <a:off x="7788152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Rending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74CAA7-36CD-742A-37B5-1F8A5CAA8FF0}"/>
                </a:ext>
              </a:extLst>
            </p:cNvPr>
            <p:cNvSpPr/>
            <p:nvPr/>
          </p:nvSpPr>
          <p:spPr>
            <a:xfrm>
              <a:off x="978556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Native Plugins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3A63746-84D6-6AAE-FB65-08500D16D907}"/>
                </a:ext>
              </a:extLst>
            </p:cNvPr>
            <p:cNvSpPr/>
            <p:nvPr/>
          </p:nvSpPr>
          <p:spPr>
            <a:xfrm>
              <a:off x="1174531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App Packaging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A2DBB7-7D00-5023-FA86-0014B1B39E3E}"/>
                </a:ext>
              </a:extLst>
            </p:cNvPr>
            <p:cNvSpPr/>
            <p:nvPr/>
          </p:nvSpPr>
          <p:spPr>
            <a:xfrm>
              <a:off x="777224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Threads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60737A-3C80-354A-98B0-6EA5C306FB4A}"/>
                </a:ext>
              </a:extLst>
            </p:cNvPr>
            <p:cNvSpPr/>
            <p:nvPr/>
          </p:nvSpPr>
          <p:spPr>
            <a:xfrm>
              <a:off x="976965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Event Loops</a:t>
              </a:r>
            </a:p>
          </p:txBody>
        </p: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5E421128-8FF1-4355-EAF8-C10977BA9D67}"/>
              </a:ext>
            </a:extLst>
          </p:cNvPr>
          <p:cNvSpPr txBox="1"/>
          <p:nvPr/>
        </p:nvSpPr>
        <p:spPr>
          <a:xfrm>
            <a:off x="-6019800" y="3812135"/>
            <a:ext cx="527124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Mobile App Demonstration</a:t>
            </a: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E3B4B963-CEE2-C452-8E47-B126DFFA4956}"/>
              </a:ext>
            </a:extLst>
          </p:cNvPr>
          <p:cNvSpPr txBox="1"/>
          <p:nvPr/>
        </p:nvSpPr>
        <p:spPr>
          <a:xfrm>
            <a:off x="-4913594" y="6493329"/>
            <a:ext cx="41650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access to various features and functionalities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84F92F70-A2C5-E909-147C-DD86E86476C4}"/>
              </a:ext>
            </a:extLst>
          </p:cNvPr>
          <p:cNvSpPr txBox="1"/>
          <p:nvPr/>
        </p:nvSpPr>
        <p:spPr>
          <a:xfrm>
            <a:off x="-6019800" y="5700419"/>
            <a:ext cx="527124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DM Sans Bold"/>
              </a:rPr>
              <a:t>Dashboard Page</a:t>
            </a:r>
          </a:p>
        </p:txBody>
      </p:sp>
      <p:sp>
        <p:nvSpPr>
          <p:cNvPr id="48" name="!!L">
            <a:extLst>
              <a:ext uri="{FF2B5EF4-FFF2-40B4-BE49-F238E27FC236}">
                <a16:creationId xmlns:a16="http://schemas.microsoft.com/office/drawing/2014/main" id="{0C6A5291-6D44-074E-191A-575DD7AD8BF2}"/>
              </a:ext>
            </a:extLst>
          </p:cNvPr>
          <p:cNvSpPr/>
          <p:nvPr/>
        </p:nvSpPr>
        <p:spPr>
          <a:xfrm rot="-5400000">
            <a:off x="3068065" y="1457768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7A474D-F23A-E420-01BA-70BAB7161813}"/>
              </a:ext>
            </a:extLst>
          </p:cNvPr>
          <p:cNvGrpSpPr/>
          <p:nvPr/>
        </p:nvGrpSpPr>
        <p:grpSpPr>
          <a:xfrm>
            <a:off x="14806418" y="29603700"/>
            <a:ext cx="2819399" cy="2819399"/>
            <a:chOff x="14806418" y="5128269"/>
            <a:chExt cx="2819399" cy="281939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74410DC-55D5-29D6-345F-C93BA9BA42C9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AAC2285-37D0-4632-35D2-D9F12224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C6EE4-56B8-B042-1227-FE1600C5F661}"/>
              </a:ext>
            </a:extLst>
          </p:cNvPr>
          <p:cNvGrpSpPr/>
          <p:nvPr/>
        </p:nvGrpSpPr>
        <p:grpSpPr>
          <a:xfrm>
            <a:off x="11582330" y="19500996"/>
            <a:ext cx="2819399" cy="2819399"/>
            <a:chOff x="11582330" y="5128269"/>
            <a:chExt cx="2819399" cy="281939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9009B46-CD4F-F8CD-9692-AE216974EC31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7C73B87-73C3-13E9-65F3-B5AABF95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D8A2CD-F2EE-3695-E0D0-30E3555BF7A5}"/>
              </a:ext>
            </a:extLst>
          </p:cNvPr>
          <p:cNvGrpSpPr/>
          <p:nvPr/>
        </p:nvGrpSpPr>
        <p:grpSpPr>
          <a:xfrm>
            <a:off x="14806418" y="-11181417"/>
            <a:ext cx="2819399" cy="2819399"/>
            <a:chOff x="14806418" y="1918344"/>
            <a:chExt cx="2819399" cy="2819399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1F70F4C-9383-990C-2B98-67ED7B6B51E5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9D4D2F0-1E63-DF4D-F307-583D0401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BB995369-6482-CC07-268B-398A6F5C5B8E}"/>
              </a:ext>
            </a:extLst>
          </p:cNvPr>
          <p:cNvSpPr txBox="1"/>
          <p:nvPr/>
        </p:nvSpPr>
        <p:spPr>
          <a:xfrm>
            <a:off x="6369882" y="80351"/>
            <a:ext cx="11261307" cy="836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Widget Architecture In Practice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B51BD1-14B7-0FC4-F0B7-FB9D20D1A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536" y="208896"/>
            <a:ext cx="5103233" cy="98876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999D100-AE3C-C5C0-9843-C7F11C6D5765}"/>
              </a:ext>
            </a:extLst>
          </p:cNvPr>
          <p:cNvSpPr/>
          <p:nvPr/>
        </p:nvSpPr>
        <p:spPr>
          <a:xfrm>
            <a:off x="8839018" y="879060"/>
            <a:ext cx="6760287" cy="9750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518A3C-C37C-05CD-0606-25DA633D4A6E}"/>
              </a:ext>
            </a:extLst>
          </p:cNvPr>
          <p:cNvSpPr txBox="1"/>
          <p:nvPr/>
        </p:nvSpPr>
        <p:spPr>
          <a:xfrm>
            <a:off x="8975535" y="965999"/>
            <a:ext cx="92964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Widget</a:t>
            </a:r>
            <a:r>
              <a:rPr lang="en-US" dirty="0"/>
              <a:t> build(</a:t>
            </a:r>
            <a:r>
              <a:rPr lang="en-US" dirty="0" err="1">
                <a:solidFill>
                  <a:srgbClr val="FF0066"/>
                </a:solidFill>
              </a:rPr>
              <a:t>BuildContext</a:t>
            </a:r>
            <a:r>
              <a:rPr lang="en-US" dirty="0"/>
              <a:t> context) {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5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Scaffold</a:t>
            </a:r>
            <a:r>
              <a:rPr lang="en-US" dirty="0"/>
              <a:t>(</a:t>
            </a:r>
          </a:p>
          <a:p>
            <a:r>
              <a:rPr lang="en-US" dirty="0"/>
              <a:t>        </a:t>
            </a:r>
            <a:r>
              <a:rPr lang="en-US" dirty="0" err="1"/>
              <a:t>backgroundColor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.grey</a:t>
            </a:r>
            <a:r>
              <a:rPr lang="en-US" dirty="0"/>
              <a:t>[300],</a:t>
            </a:r>
          </a:p>
          <a:p>
            <a:r>
              <a:rPr lang="en-US" dirty="0"/>
              <a:t>  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AppBar</a:t>
            </a:r>
            <a:r>
              <a:rPr lang="en-US" dirty="0"/>
              <a:t>(</a:t>
            </a:r>
          </a:p>
          <a:p>
            <a:r>
              <a:rPr lang="en-US" dirty="0"/>
              <a:t>        leading: </a:t>
            </a:r>
            <a:r>
              <a:rPr lang="en-US" dirty="0" err="1">
                <a:solidFill>
                  <a:srgbClr val="FF0066"/>
                </a:solidFill>
              </a:rPr>
              <a:t>BackButton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</a:t>
            </a:r>
            <a:r>
              <a:rPr lang="en-US" dirty="0" err="1">
                <a:solidFill>
                  <a:srgbClr val="FF0066"/>
                </a:solidFill>
              </a:rPr>
              <a:t>Navigator</a:t>
            </a:r>
            <a:r>
              <a:rPr lang="en-US" dirty="0" err="1"/>
              <a:t>.of</a:t>
            </a:r>
            <a:r>
              <a:rPr lang="en-US" dirty="0"/>
              <a:t>(context).pop(); },),</a:t>
            </a:r>
          </a:p>
          <a:p>
            <a:r>
              <a:rPr lang="en-US" dirty="0"/>
              <a:t>          title: </a:t>
            </a:r>
            <a:r>
              <a:rPr lang="en-US" dirty="0">
                <a:solidFill>
                  <a:srgbClr val="FF0066"/>
                </a:solidFill>
              </a:rPr>
              <a:t>Text</a:t>
            </a:r>
            <a:r>
              <a:rPr lang="en-US" dirty="0"/>
              <a:t>(</a:t>
            </a:r>
          </a:p>
          <a:p>
            <a:r>
              <a:rPr lang="en-US" dirty="0"/>
              <a:t>            'TO DO',</a:t>
            </a:r>
          </a:p>
          <a:p>
            <a:r>
              <a:rPr lang="en-US" dirty="0"/>
              <a:t>            </a:t>
            </a:r>
            <a:r>
              <a:rPr lang="en-US" dirty="0" err="1"/>
              <a:t>textAlign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TextAlign</a:t>
            </a:r>
            <a:r>
              <a:rPr lang="en-US" dirty="0" err="1"/>
              <a:t>.center</a:t>
            </a:r>
            <a:r>
              <a:rPr lang="en-US" dirty="0"/>
              <a:t>,</a:t>
            </a:r>
          </a:p>
          <a:p>
            <a:r>
              <a:rPr lang="en-US" dirty="0"/>
              <a:t>            style: </a:t>
            </a:r>
            <a:r>
              <a:rPr lang="en-US" dirty="0" err="1">
                <a:solidFill>
                  <a:srgbClr val="FF0066"/>
                </a:solidFill>
              </a:rPr>
              <a:t>TextStyle</a:t>
            </a:r>
            <a:r>
              <a:rPr lang="en-US" dirty="0"/>
              <a:t>(</a:t>
            </a:r>
            <a:r>
              <a:rPr lang="en-US" dirty="0" err="1"/>
              <a:t>fontSize</a:t>
            </a:r>
            <a:r>
              <a:rPr lang="en-US" dirty="0"/>
              <a:t>: 20.0,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 ),</a:t>
            </a:r>
          </a:p>
          <a:p>
            <a:r>
              <a:rPr lang="en-US" dirty="0"/>
              <a:t>            actions: [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66"/>
                </a:solidFill>
              </a:rPr>
              <a:t>Builder</a:t>
            </a:r>
            <a:r>
              <a:rPr lang="en-US" dirty="0"/>
              <a:t>(builder: (context) {</a:t>
            </a:r>
          </a:p>
          <a:p>
            <a:r>
              <a:rPr lang="en-US" dirty="0"/>
              <a:t>              return </a:t>
            </a:r>
            <a:r>
              <a:rPr lang="en-US" dirty="0" err="1">
                <a:solidFill>
                  <a:srgbClr val="FF0066"/>
                </a:solidFill>
              </a:rPr>
              <a:t>IconButton</a:t>
            </a:r>
            <a:r>
              <a:rPr lang="en-US" dirty="0"/>
              <a:t>(</a:t>
            </a:r>
          </a:p>
          <a:p>
            <a:r>
              <a:rPr lang="en-US" dirty="0"/>
              <a:t>                  alignment: </a:t>
            </a:r>
            <a:r>
              <a:rPr lang="en-US" dirty="0" err="1">
                <a:solidFill>
                  <a:srgbClr val="6666FF"/>
                </a:solidFill>
              </a:rPr>
              <a:t>Alignment</a:t>
            </a:r>
            <a:r>
              <a:rPr lang="en-US" dirty="0" err="1"/>
              <a:t>.topLeft</a:t>
            </a:r>
            <a:r>
              <a:rPr lang="en-US" dirty="0"/>
              <a:t>,</a:t>
            </a:r>
          </a:p>
          <a:p>
            <a:r>
              <a:rPr lang="en-US" dirty="0"/>
              <a:t>      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      </a:t>
            </a:r>
            <a:r>
              <a:rPr lang="en-US" dirty="0" err="1">
                <a:solidFill>
                  <a:srgbClr val="FF0066"/>
                </a:solidFill>
              </a:rPr>
              <a:t>Scaffold</a:t>
            </a:r>
            <a:r>
              <a:rPr lang="en-US" dirty="0" err="1"/>
              <a:t>.of</a:t>
            </a:r>
            <a:r>
              <a:rPr lang="en-US" dirty="0"/>
              <a:t>(context).</a:t>
            </a:r>
            <a:r>
              <a:rPr lang="en-US" dirty="0" err="1">
                <a:solidFill>
                  <a:srgbClr val="00B050"/>
                </a:solidFill>
              </a:rPr>
              <a:t>openEndDrawer</a:t>
            </a:r>
            <a:r>
              <a:rPr lang="en-US" dirty="0"/>
              <a:t>();},</a:t>
            </a:r>
          </a:p>
          <a:p>
            <a:r>
              <a:rPr lang="en-US" dirty="0"/>
              <a:t>                  icon: const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.menu_outlined</a:t>
            </a:r>
            <a:r>
              <a:rPr lang="en-US" dirty="0"/>
              <a:t>));})</a:t>
            </a:r>
          </a:p>
          <a:p>
            <a:r>
              <a:rPr lang="en-US" dirty="0"/>
              <a:t>          ],</a:t>
            </a:r>
          </a:p>
          <a:p>
            <a:r>
              <a:rPr lang="en-US" dirty="0"/>
              <a:t>          </a:t>
            </a:r>
            <a:r>
              <a:rPr lang="en-US" dirty="0" err="1"/>
              <a:t>floatingActionButton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FloatingActionButton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onPressed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createNewTask</a:t>
            </a:r>
            <a:r>
              <a:rPr lang="en-US" dirty="0"/>
              <a:t>,</a:t>
            </a:r>
          </a:p>
          <a:p>
            <a:r>
              <a:rPr lang="en-US" dirty="0"/>
              <a:t>          child: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.add</a:t>
            </a:r>
            <a:r>
              <a:rPr lang="en-US" dirty="0"/>
              <a:t>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),),</a:t>
            </a:r>
          </a:p>
          <a:p>
            <a:r>
              <a:rPr lang="en-US" dirty="0"/>
              <a:t>        body: </a:t>
            </a:r>
            <a:r>
              <a:rPr lang="en-US" dirty="0" err="1">
                <a:solidFill>
                  <a:srgbClr val="FF0066"/>
                </a:solidFill>
              </a:rPr>
              <a:t>ListView</a:t>
            </a:r>
            <a:r>
              <a:rPr lang="en-US" dirty="0" err="1"/>
              <a:t>.builder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itemCount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 err="1"/>
              <a:t>.length</a:t>
            </a:r>
            <a:r>
              <a:rPr lang="en-US" dirty="0"/>
              <a:t>,</a:t>
            </a:r>
          </a:p>
          <a:p>
            <a:r>
              <a:rPr lang="en-US" dirty="0"/>
              <a:t>          </a:t>
            </a:r>
            <a:r>
              <a:rPr lang="en-US" dirty="0" err="1"/>
              <a:t>itemBuilder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context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 {</a:t>
            </a:r>
          </a:p>
          <a:p>
            <a:r>
              <a:rPr lang="en-US" dirty="0"/>
              <a:t>            return </a:t>
            </a:r>
            <a:r>
              <a:rPr lang="en-US" dirty="0" err="1">
                <a:solidFill>
                  <a:srgbClr val="FF0066"/>
                </a:solidFill>
              </a:rPr>
              <a:t>ToDoTile</a:t>
            </a:r>
            <a:r>
              <a:rPr lang="en-US" dirty="0"/>
              <a:t>(</a:t>
            </a:r>
          </a:p>
          <a:p>
            <a:r>
              <a:rPr lang="en-US" dirty="0"/>
              <a:t>              </a:t>
            </a:r>
            <a:r>
              <a:rPr lang="en-US" dirty="0" err="1"/>
              <a:t>taskName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[index][0],</a:t>
            </a:r>
          </a:p>
          <a:p>
            <a:r>
              <a:rPr lang="en-US" dirty="0"/>
              <a:t>              </a:t>
            </a:r>
            <a:r>
              <a:rPr lang="en-US" dirty="0" err="1"/>
              <a:t>taskCompleted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[index][1],</a:t>
            </a:r>
          </a:p>
          <a:p>
            <a:r>
              <a:rPr lang="en-US" dirty="0"/>
              <a:t>              </a:t>
            </a:r>
            <a:r>
              <a:rPr lang="en-US" dirty="0" err="1"/>
              <a:t>onChanged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) =&gt; </a:t>
            </a:r>
            <a:r>
              <a:rPr lang="en-US" dirty="0" err="1">
                <a:solidFill>
                  <a:srgbClr val="00B050"/>
                </a:solidFill>
              </a:rPr>
              <a:t>checkBoxChanged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  </a:t>
            </a:r>
            <a:r>
              <a:rPr lang="en-US" dirty="0" err="1"/>
              <a:t>deleteFunction</a:t>
            </a:r>
            <a:r>
              <a:rPr lang="en-US" dirty="0"/>
              <a:t>: (context) =&gt; </a:t>
            </a:r>
            <a:r>
              <a:rPr lang="en-US" dirty="0" err="1">
                <a:solidFill>
                  <a:srgbClr val="00B050"/>
                </a:solidFill>
              </a:rPr>
              <a:t>deleteTask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);</a:t>
            </a:r>
          </a:p>
          <a:p>
            <a:r>
              <a:rPr lang="en-US" dirty="0"/>
              <a:t>          }, ),); }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AF566-FC5D-32EF-D039-A8605323C433}"/>
              </a:ext>
            </a:extLst>
          </p:cNvPr>
          <p:cNvSpPr/>
          <p:nvPr/>
        </p:nvSpPr>
        <p:spPr>
          <a:xfrm>
            <a:off x="1193610" y="1562100"/>
            <a:ext cx="4597590" cy="2590800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146C8-8D8D-183B-D63C-F9F4C7FA48F5}"/>
              </a:ext>
            </a:extLst>
          </p:cNvPr>
          <p:cNvSpPr/>
          <p:nvPr/>
        </p:nvSpPr>
        <p:spPr>
          <a:xfrm>
            <a:off x="8686800" y="819150"/>
            <a:ext cx="7010400" cy="5292373"/>
          </a:xfrm>
          <a:prstGeom prst="rect">
            <a:avLst/>
          </a:prstGeom>
          <a:solidFill>
            <a:srgbClr val="C2C2C2">
              <a:alpha val="72941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EE9F9-21D5-6591-FDFA-0C8A5DD662C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5791200" y="2857500"/>
            <a:ext cx="3534349" cy="5565420"/>
          </a:xfrm>
          <a:prstGeom prst="line">
            <a:avLst/>
          </a:prstGeom>
          <a:ln w="57150">
            <a:solidFill>
              <a:srgbClr val="66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28BA06-B88A-3C8F-DF37-03E3C2202A04}"/>
              </a:ext>
            </a:extLst>
          </p:cNvPr>
          <p:cNvSpPr/>
          <p:nvPr/>
        </p:nvSpPr>
        <p:spPr>
          <a:xfrm>
            <a:off x="9325549" y="6923542"/>
            <a:ext cx="5754020" cy="2998756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90EA36-2A2B-64FD-15C0-71E24CA5BC06}"/>
              </a:ext>
            </a:extLst>
          </p:cNvPr>
          <p:cNvGrpSpPr/>
          <p:nvPr/>
        </p:nvGrpSpPr>
        <p:grpSpPr>
          <a:xfrm>
            <a:off x="11582330" y="-3317175"/>
            <a:ext cx="2819399" cy="2819399"/>
            <a:chOff x="11582330" y="1918344"/>
            <a:chExt cx="2819399" cy="281939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0AF41FC-4149-7F23-EE08-C747E238D027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3DB2B11-5AD3-7DD8-2BA3-D618B87E5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719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BG2">
            <a:extLst>
              <a:ext uri="{FF2B5EF4-FFF2-40B4-BE49-F238E27FC236}">
                <a16:creationId xmlns:a16="http://schemas.microsoft.com/office/drawing/2014/main" id="{5C892D02-A76B-333E-F381-4E901E38A6C9}"/>
              </a:ext>
            </a:extLst>
          </p:cNvPr>
          <p:cNvSpPr/>
          <p:nvPr/>
        </p:nvSpPr>
        <p:spPr>
          <a:xfrm flipH="1">
            <a:off x="5890068" y="-286195"/>
            <a:ext cx="11056797" cy="11268074"/>
          </a:xfrm>
          <a:custGeom>
            <a:avLst/>
            <a:gdLst/>
            <a:ahLst/>
            <a:cxnLst/>
            <a:rect l="l" t="t" r="r" b="b"/>
            <a:pathLst>
              <a:path w="11056797" h="11268074">
                <a:moveTo>
                  <a:pt x="11056797" y="0"/>
                </a:moveTo>
                <a:lnTo>
                  <a:pt x="0" y="0"/>
                </a:lnTo>
                <a:lnTo>
                  <a:pt x="0" y="11268074"/>
                </a:lnTo>
                <a:lnTo>
                  <a:pt x="11056797" y="11268074"/>
                </a:lnTo>
                <a:lnTo>
                  <a:pt x="11056797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!!BG">
            <a:extLst>
              <a:ext uri="{FF2B5EF4-FFF2-40B4-BE49-F238E27FC236}">
                <a16:creationId xmlns:a16="http://schemas.microsoft.com/office/drawing/2014/main" id="{F719F430-B57D-6777-7135-31B7CE8E4CE1}"/>
              </a:ext>
            </a:extLst>
          </p:cNvPr>
          <p:cNvSpPr/>
          <p:nvPr/>
        </p:nvSpPr>
        <p:spPr>
          <a:xfrm rot="7224181" flipH="1">
            <a:off x="4473137" y="562698"/>
            <a:ext cx="8892091" cy="10173580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!!BG3"/>
          <p:cNvSpPr/>
          <p:nvPr/>
        </p:nvSpPr>
        <p:spPr>
          <a:xfrm>
            <a:off x="35763" y="1917924"/>
            <a:ext cx="17629078" cy="6712712"/>
          </a:xfrm>
          <a:custGeom>
            <a:avLst/>
            <a:gdLst/>
            <a:ahLst/>
            <a:cxnLst/>
            <a:rect l="l" t="t" r="r" b="b"/>
            <a:pathLst>
              <a:path w="17491316" h="6712292">
                <a:moveTo>
                  <a:pt x="0" y="0"/>
                </a:moveTo>
                <a:lnTo>
                  <a:pt x="17491316" y="0"/>
                </a:lnTo>
                <a:lnTo>
                  <a:pt x="17491316" y="6712293"/>
                </a:lnTo>
                <a:lnTo>
                  <a:pt x="0" y="6712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!!L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35267" y="3812135"/>
            <a:ext cx="527124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Mobile App Demonstration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41473" y="6493329"/>
            <a:ext cx="41650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access to various features and functionalities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373258" y="2679437"/>
            <a:ext cx="9053475" cy="2464063"/>
            <a:chOff x="0" y="0"/>
            <a:chExt cx="12071300" cy="32854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20713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DM Sans Bold"/>
                </a:rPr>
                <a:t>Resource Overview: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85659"/>
              <a:ext cx="12071300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Notes Pad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Expenses Tracker</a:t>
              </a:r>
            </a:p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To-Do List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Mood Tracker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373258" y="5416126"/>
            <a:ext cx="905347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DM Sans Bold"/>
              </a:rPr>
              <a:t>Intuitive Navigation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5267" y="5700419"/>
            <a:ext cx="527124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DM Sans Bold"/>
              </a:rPr>
              <a:t>Dashboard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73258" y="6159076"/>
            <a:ext cx="905347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Navigation Drawer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73258" y="6937829"/>
            <a:ext cx="905347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Consistent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3258" y="1533262"/>
            <a:ext cx="90534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Central component 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of our Flutter app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718763-5074-910F-9EC1-D8851B94D29F}"/>
              </a:ext>
            </a:extLst>
          </p:cNvPr>
          <p:cNvGrpSpPr/>
          <p:nvPr/>
        </p:nvGrpSpPr>
        <p:grpSpPr>
          <a:xfrm>
            <a:off x="11582330" y="5128269"/>
            <a:ext cx="2819399" cy="2819399"/>
            <a:chOff x="11582330" y="5128269"/>
            <a:chExt cx="2819399" cy="281939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7B26EE2-D766-EC6B-914A-F6D09BF27F52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530CDB6-7262-A201-CA54-90F4AB259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166C626-942D-5AA9-02CD-115089C332F4}"/>
              </a:ext>
            </a:extLst>
          </p:cNvPr>
          <p:cNvGrpSpPr/>
          <p:nvPr/>
        </p:nvGrpSpPr>
        <p:grpSpPr>
          <a:xfrm>
            <a:off x="14806418" y="1918344"/>
            <a:ext cx="2819399" cy="2819399"/>
            <a:chOff x="14806418" y="1918344"/>
            <a:chExt cx="2819399" cy="281939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2561048-0D12-F17B-D751-734E9A5412F8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DEDE444-5A6E-C9DB-7A02-367167FF2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CD337DD-4AD5-BCB6-1598-E3F181F6A195}"/>
              </a:ext>
            </a:extLst>
          </p:cNvPr>
          <p:cNvGrpSpPr/>
          <p:nvPr/>
        </p:nvGrpSpPr>
        <p:grpSpPr>
          <a:xfrm>
            <a:off x="11582330" y="1918344"/>
            <a:ext cx="2819399" cy="2819399"/>
            <a:chOff x="11582330" y="1918344"/>
            <a:chExt cx="2819399" cy="28193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1E30B38-F9AA-C303-68C1-A678305970AC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472CDBE-1817-3069-EB13-98F3E1C80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3D6E687-9100-CE33-5A9D-F2C5F60A9FA1}"/>
              </a:ext>
            </a:extLst>
          </p:cNvPr>
          <p:cNvSpPr/>
          <p:nvPr/>
        </p:nvSpPr>
        <p:spPr>
          <a:xfrm>
            <a:off x="8839199" y="-5715436"/>
            <a:ext cx="9473293" cy="54616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0A665602-1797-221D-12D2-0967D16497E5}"/>
              </a:ext>
            </a:extLst>
          </p:cNvPr>
          <p:cNvSpPr txBox="1"/>
          <p:nvPr/>
        </p:nvSpPr>
        <p:spPr>
          <a:xfrm>
            <a:off x="-7901604" y="1476401"/>
            <a:ext cx="1019719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Notes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E760F-FE27-AA2A-4B63-AC80C54F7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661128" y="208896"/>
            <a:ext cx="5103233" cy="988760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2D68E8D-D387-8FAC-49F0-7C643AE67C29}"/>
              </a:ext>
            </a:extLst>
          </p:cNvPr>
          <p:cNvSpPr/>
          <p:nvPr/>
        </p:nvSpPr>
        <p:spPr>
          <a:xfrm>
            <a:off x="19354800" y="879060"/>
            <a:ext cx="6760287" cy="9750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77C330-3F50-4642-7C78-0709A918DD3A}"/>
              </a:ext>
            </a:extLst>
          </p:cNvPr>
          <p:cNvSpPr txBox="1"/>
          <p:nvPr/>
        </p:nvSpPr>
        <p:spPr>
          <a:xfrm>
            <a:off x="19491317" y="965999"/>
            <a:ext cx="92964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Widget</a:t>
            </a:r>
            <a:r>
              <a:rPr lang="en-US" dirty="0"/>
              <a:t> build(</a:t>
            </a:r>
            <a:r>
              <a:rPr lang="en-US" dirty="0" err="1">
                <a:solidFill>
                  <a:srgbClr val="FF0066"/>
                </a:solidFill>
              </a:rPr>
              <a:t>BuildContext</a:t>
            </a:r>
            <a:r>
              <a:rPr lang="en-US" dirty="0"/>
              <a:t> context) {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5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Scaffold</a:t>
            </a:r>
            <a:r>
              <a:rPr lang="en-US" dirty="0"/>
              <a:t>(</a:t>
            </a:r>
          </a:p>
          <a:p>
            <a:r>
              <a:rPr lang="en-US" dirty="0"/>
              <a:t>        </a:t>
            </a:r>
            <a:r>
              <a:rPr lang="en-US" dirty="0" err="1"/>
              <a:t>backgroundColor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.grey</a:t>
            </a:r>
            <a:r>
              <a:rPr lang="en-US" dirty="0"/>
              <a:t>[300],</a:t>
            </a:r>
          </a:p>
          <a:p>
            <a:r>
              <a:rPr lang="en-US" dirty="0"/>
              <a:t>  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AppBar</a:t>
            </a:r>
            <a:r>
              <a:rPr lang="en-US" dirty="0"/>
              <a:t>(</a:t>
            </a:r>
          </a:p>
          <a:p>
            <a:r>
              <a:rPr lang="en-US" dirty="0"/>
              <a:t>        leading: </a:t>
            </a:r>
            <a:r>
              <a:rPr lang="en-US" dirty="0" err="1">
                <a:solidFill>
                  <a:srgbClr val="FF0066"/>
                </a:solidFill>
              </a:rPr>
              <a:t>BackButton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</a:t>
            </a:r>
            <a:r>
              <a:rPr lang="en-US" dirty="0" err="1">
                <a:solidFill>
                  <a:srgbClr val="FF0066"/>
                </a:solidFill>
              </a:rPr>
              <a:t>Navigator</a:t>
            </a:r>
            <a:r>
              <a:rPr lang="en-US" dirty="0" err="1"/>
              <a:t>.of</a:t>
            </a:r>
            <a:r>
              <a:rPr lang="en-US" dirty="0"/>
              <a:t>(context).pop(); },),</a:t>
            </a:r>
          </a:p>
          <a:p>
            <a:r>
              <a:rPr lang="en-US" dirty="0"/>
              <a:t>          title: </a:t>
            </a:r>
            <a:r>
              <a:rPr lang="en-US" dirty="0">
                <a:solidFill>
                  <a:srgbClr val="FF0066"/>
                </a:solidFill>
              </a:rPr>
              <a:t>Text</a:t>
            </a:r>
            <a:r>
              <a:rPr lang="en-US" dirty="0"/>
              <a:t>(</a:t>
            </a:r>
          </a:p>
          <a:p>
            <a:r>
              <a:rPr lang="en-US" dirty="0"/>
              <a:t>            'TO DO',</a:t>
            </a:r>
          </a:p>
          <a:p>
            <a:r>
              <a:rPr lang="en-US" dirty="0"/>
              <a:t>            </a:t>
            </a:r>
            <a:r>
              <a:rPr lang="en-US" dirty="0" err="1"/>
              <a:t>textAlign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TextAlign</a:t>
            </a:r>
            <a:r>
              <a:rPr lang="en-US" dirty="0" err="1"/>
              <a:t>.center</a:t>
            </a:r>
            <a:r>
              <a:rPr lang="en-US" dirty="0"/>
              <a:t>,</a:t>
            </a:r>
          </a:p>
          <a:p>
            <a:r>
              <a:rPr lang="en-US" dirty="0"/>
              <a:t>            style: </a:t>
            </a:r>
            <a:r>
              <a:rPr lang="en-US" dirty="0" err="1">
                <a:solidFill>
                  <a:srgbClr val="FF0066"/>
                </a:solidFill>
              </a:rPr>
              <a:t>TextStyle</a:t>
            </a:r>
            <a:r>
              <a:rPr lang="en-US" dirty="0"/>
              <a:t>(</a:t>
            </a:r>
            <a:r>
              <a:rPr lang="en-US" dirty="0" err="1"/>
              <a:t>fontSize</a:t>
            </a:r>
            <a:r>
              <a:rPr lang="en-US" dirty="0"/>
              <a:t>: 20.0,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 ),</a:t>
            </a:r>
          </a:p>
          <a:p>
            <a:r>
              <a:rPr lang="en-US" dirty="0"/>
              <a:t>            actions: [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66"/>
                </a:solidFill>
              </a:rPr>
              <a:t>Builder</a:t>
            </a:r>
            <a:r>
              <a:rPr lang="en-US" dirty="0"/>
              <a:t>(builder: (context) {</a:t>
            </a:r>
          </a:p>
          <a:p>
            <a:r>
              <a:rPr lang="en-US" dirty="0"/>
              <a:t>              return </a:t>
            </a:r>
            <a:r>
              <a:rPr lang="en-US" dirty="0" err="1">
                <a:solidFill>
                  <a:srgbClr val="FF0066"/>
                </a:solidFill>
              </a:rPr>
              <a:t>IconButton</a:t>
            </a:r>
            <a:r>
              <a:rPr lang="en-US" dirty="0"/>
              <a:t>(</a:t>
            </a:r>
          </a:p>
          <a:p>
            <a:r>
              <a:rPr lang="en-US" dirty="0"/>
              <a:t>                  alignment: </a:t>
            </a:r>
            <a:r>
              <a:rPr lang="en-US" dirty="0" err="1">
                <a:solidFill>
                  <a:srgbClr val="6666FF"/>
                </a:solidFill>
              </a:rPr>
              <a:t>Alignment</a:t>
            </a:r>
            <a:r>
              <a:rPr lang="en-US" dirty="0" err="1"/>
              <a:t>.topLeft</a:t>
            </a:r>
            <a:r>
              <a:rPr lang="en-US" dirty="0"/>
              <a:t>,</a:t>
            </a:r>
          </a:p>
          <a:p>
            <a:r>
              <a:rPr lang="en-US" dirty="0"/>
              <a:t>      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      </a:t>
            </a:r>
            <a:r>
              <a:rPr lang="en-US" dirty="0" err="1">
                <a:solidFill>
                  <a:srgbClr val="FF0066"/>
                </a:solidFill>
              </a:rPr>
              <a:t>Scaffold</a:t>
            </a:r>
            <a:r>
              <a:rPr lang="en-US" dirty="0" err="1"/>
              <a:t>.of</a:t>
            </a:r>
            <a:r>
              <a:rPr lang="en-US" dirty="0"/>
              <a:t>(context).</a:t>
            </a:r>
            <a:r>
              <a:rPr lang="en-US" dirty="0" err="1">
                <a:solidFill>
                  <a:srgbClr val="00B050"/>
                </a:solidFill>
              </a:rPr>
              <a:t>openEndDrawer</a:t>
            </a:r>
            <a:r>
              <a:rPr lang="en-US" dirty="0"/>
              <a:t>();},</a:t>
            </a:r>
          </a:p>
          <a:p>
            <a:r>
              <a:rPr lang="en-US" dirty="0"/>
              <a:t>                  icon: const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.menu_outlined</a:t>
            </a:r>
            <a:r>
              <a:rPr lang="en-US" dirty="0"/>
              <a:t>));})</a:t>
            </a:r>
          </a:p>
          <a:p>
            <a:r>
              <a:rPr lang="en-US" dirty="0"/>
              <a:t>          ],</a:t>
            </a:r>
          </a:p>
          <a:p>
            <a:r>
              <a:rPr lang="en-US" dirty="0"/>
              <a:t>          </a:t>
            </a:r>
            <a:r>
              <a:rPr lang="en-US" dirty="0" err="1"/>
              <a:t>floatingActionButton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FloatingActionButton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onPressed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createNewTask</a:t>
            </a:r>
            <a:r>
              <a:rPr lang="en-US" dirty="0"/>
              <a:t>,</a:t>
            </a:r>
          </a:p>
          <a:p>
            <a:r>
              <a:rPr lang="en-US" dirty="0"/>
              <a:t>          child: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.add</a:t>
            </a:r>
            <a:r>
              <a:rPr lang="en-US" dirty="0"/>
              <a:t>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),),</a:t>
            </a:r>
          </a:p>
          <a:p>
            <a:r>
              <a:rPr lang="en-US" dirty="0"/>
              <a:t>        body: </a:t>
            </a:r>
            <a:r>
              <a:rPr lang="en-US" dirty="0" err="1">
                <a:solidFill>
                  <a:srgbClr val="FF0066"/>
                </a:solidFill>
              </a:rPr>
              <a:t>ListView</a:t>
            </a:r>
            <a:r>
              <a:rPr lang="en-US" dirty="0" err="1"/>
              <a:t>.builder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itemCount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 err="1"/>
              <a:t>.length</a:t>
            </a:r>
            <a:r>
              <a:rPr lang="en-US" dirty="0"/>
              <a:t>,</a:t>
            </a:r>
          </a:p>
          <a:p>
            <a:r>
              <a:rPr lang="en-US" dirty="0"/>
              <a:t>          </a:t>
            </a:r>
            <a:r>
              <a:rPr lang="en-US" dirty="0" err="1"/>
              <a:t>itemBuilder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context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 {</a:t>
            </a:r>
          </a:p>
          <a:p>
            <a:r>
              <a:rPr lang="en-US" dirty="0"/>
              <a:t>            return </a:t>
            </a:r>
            <a:r>
              <a:rPr lang="en-US" dirty="0" err="1">
                <a:solidFill>
                  <a:srgbClr val="FF0066"/>
                </a:solidFill>
              </a:rPr>
              <a:t>ToDoTile</a:t>
            </a:r>
            <a:r>
              <a:rPr lang="en-US" dirty="0"/>
              <a:t>(</a:t>
            </a:r>
          </a:p>
          <a:p>
            <a:r>
              <a:rPr lang="en-US" dirty="0"/>
              <a:t>              </a:t>
            </a:r>
            <a:r>
              <a:rPr lang="en-US" dirty="0" err="1"/>
              <a:t>taskName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[index][0],</a:t>
            </a:r>
          </a:p>
          <a:p>
            <a:r>
              <a:rPr lang="en-US" dirty="0"/>
              <a:t>              </a:t>
            </a:r>
            <a:r>
              <a:rPr lang="en-US" dirty="0" err="1"/>
              <a:t>taskCompleted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[index][1],</a:t>
            </a:r>
          </a:p>
          <a:p>
            <a:r>
              <a:rPr lang="en-US" dirty="0"/>
              <a:t>              </a:t>
            </a:r>
            <a:r>
              <a:rPr lang="en-US" dirty="0" err="1"/>
              <a:t>onChanged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) =&gt; </a:t>
            </a:r>
            <a:r>
              <a:rPr lang="en-US" dirty="0" err="1">
                <a:solidFill>
                  <a:srgbClr val="00B050"/>
                </a:solidFill>
              </a:rPr>
              <a:t>checkBoxChanged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  </a:t>
            </a:r>
            <a:r>
              <a:rPr lang="en-US" dirty="0" err="1"/>
              <a:t>deleteFunction</a:t>
            </a:r>
            <a:r>
              <a:rPr lang="en-US" dirty="0"/>
              <a:t>: (context) =&gt; </a:t>
            </a:r>
            <a:r>
              <a:rPr lang="en-US" dirty="0" err="1">
                <a:solidFill>
                  <a:srgbClr val="00B050"/>
                </a:solidFill>
              </a:rPr>
              <a:t>deleteTask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);</a:t>
            </a:r>
          </a:p>
          <a:p>
            <a:r>
              <a:rPr lang="en-US" dirty="0"/>
              <a:t>          }, ),); }</a:t>
            </a: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7A88B42F-8F61-36B7-BBCA-F512B4C77F39}"/>
              </a:ext>
            </a:extLst>
          </p:cNvPr>
          <p:cNvSpPr txBox="1"/>
          <p:nvPr/>
        </p:nvSpPr>
        <p:spPr>
          <a:xfrm>
            <a:off x="6369882" y="-969882"/>
            <a:ext cx="11261307" cy="836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Widget Architecture In Practice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63EDD2-A212-682E-8F9D-EDC3476B2D91}"/>
              </a:ext>
            </a:extLst>
          </p:cNvPr>
          <p:cNvSpPr/>
          <p:nvPr/>
        </p:nvSpPr>
        <p:spPr>
          <a:xfrm>
            <a:off x="-5459523" y="1562100"/>
            <a:ext cx="4597590" cy="2590800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8EC58B-61A8-B062-AC15-54E8E9978AF3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-861933" y="2857500"/>
            <a:ext cx="20612744" cy="5565420"/>
          </a:xfrm>
          <a:prstGeom prst="line">
            <a:avLst/>
          </a:prstGeom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7497671-EB8B-1219-1643-E2C10DBD46A8}"/>
              </a:ext>
            </a:extLst>
          </p:cNvPr>
          <p:cNvSpPr/>
          <p:nvPr/>
        </p:nvSpPr>
        <p:spPr>
          <a:xfrm>
            <a:off x="19750811" y="6923542"/>
            <a:ext cx="5754020" cy="2998756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AD3ECA-D785-46B4-16FC-0C2A95565F66}"/>
              </a:ext>
            </a:extLst>
          </p:cNvPr>
          <p:cNvGrpSpPr/>
          <p:nvPr/>
        </p:nvGrpSpPr>
        <p:grpSpPr>
          <a:xfrm>
            <a:off x="14806417" y="5202353"/>
            <a:ext cx="2819400" cy="2819400"/>
            <a:chOff x="14806418" y="5128269"/>
            <a:chExt cx="2819399" cy="2819399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5D8E9103-7D36-CB57-6D60-889578F7644E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A2DB9F6-3110-2DF1-F2C6-D9E4FB04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">
            <a:extLst>
              <a:ext uri="{FF2B5EF4-FFF2-40B4-BE49-F238E27FC236}">
                <a16:creationId xmlns:a16="http://schemas.microsoft.com/office/drawing/2014/main" id="{A8B61FCC-4687-E196-EA85-8C60D2E0C173}"/>
              </a:ext>
            </a:extLst>
          </p:cNvPr>
          <p:cNvSpPr/>
          <p:nvPr/>
        </p:nvSpPr>
        <p:spPr>
          <a:xfrm>
            <a:off x="7710184" y="208556"/>
            <a:ext cx="9549116" cy="9869887"/>
          </a:xfrm>
          <a:custGeom>
            <a:avLst/>
            <a:gdLst/>
            <a:ahLst/>
            <a:cxnLst/>
            <a:rect l="l" t="t" r="r" b="b"/>
            <a:pathLst>
              <a:path w="9549116" h="9869887">
                <a:moveTo>
                  <a:pt x="0" y="0"/>
                </a:moveTo>
                <a:lnTo>
                  <a:pt x="9549116" y="0"/>
                </a:lnTo>
                <a:lnTo>
                  <a:pt x="9549116" y="9869888"/>
                </a:lnTo>
                <a:lnTo>
                  <a:pt x="0" y="986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942EAB-470F-0412-17BF-4006056B7F45}"/>
              </a:ext>
            </a:extLst>
          </p:cNvPr>
          <p:cNvSpPr/>
          <p:nvPr/>
        </p:nvSpPr>
        <p:spPr>
          <a:xfrm>
            <a:off x="8839199" y="-3274465"/>
            <a:ext cx="9473293" cy="54616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!!L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698" y="1476401"/>
            <a:ext cx="1019719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Notes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60739" y="5095875"/>
            <a:ext cx="389856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Here goes the screenshot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219575"/>
            <a:ext cx="905347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Access and manage your notes effortlessly</a:t>
            </a:r>
          </a:p>
          <a:p>
            <a:pPr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DM Sans"/>
            </a:endParaRP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 Create, edit, and organize your notes, helping you stay organized and productive</a:t>
            </a:r>
          </a:p>
        </p:txBody>
      </p:sp>
      <p:sp>
        <p:nvSpPr>
          <p:cNvPr id="8" name="!!BG3">
            <a:extLst>
              <a:ext uri="{FF2B5EF4-FFF2-40B4-BE49-F238E27FC236}">
                <a16:creationId xmlns:a16="http://schemas.microsoft.com/office/drawing/2014/main" id="{8DFCB03B-99BD-0F17-1D05-5193C619A8FE}"/>
              </a:ext>
            </a:extLst>
          </p:cNvPr>
          <p:cNvSpPr/>
          <p:nvPr/>
        </p:nvSpPr>
        <p:spPr>
          <a:xfrm>
            <a:off x="4949960" y="4147841"/>
            <a:ext cx="7141675" cy="2740618"/>
          </a:xfrm>
          <a:custGeom>
            <a:avLst/>
            <a:gdLst/>
            <a:ahLst/>
            <a:cxnLst/>
            <a:rect l="l" t="t" r="r" b="b"/>
            <a:pathLst>
              <a:path w="17491316" h="6712292">
                <a:moveTo>
                  <a:pt x="0" y="0"/>
                </a:moveTo>
                <a:lnTo>
                  <a:pt x="17491316" y="0"/>
                </a:lnTo>
                <a:lnTo>
                  <a:pt x="17491316" y="6712293"/>
                </a:lnTo>
                <a:lnTo>
                  <a:pt x="0" y="6712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6B5E82-AB90-32EF-DBDE-B4664EF8C626}"/>
              </a:ext>
            </a:extLst>
          </p:cNvPr>
          <p:cNvGrpSpPr/>
          <p:nvPr/>
        </p:nvGrpSpPr>
        <p:grpSpPr>
          <a:xfrm>
            <a:off x="16129087" y="495300"/>
            <a:ext cx="1427808" cy="1427808"/>
            <a:chOff x="14806418" y="5128269"/>
            <a:chExt cx="2819399" cy="28193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A075F7C-653E-33AD-01CE-11EA415B0535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2CF312-603E-052A-1DC8-5B882A96A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CC4940-4A7C-0E27-B1C9-6E1F8F19102D}"/>
              </a:ext>
            </a:extLst>
          </p:cNvPr>
          <p:cNvGrpSpPr/>
          <p:nvPr/>
        </p:nvGrpSpPr>
        <p:grpSpPr>
          <a:xfrm>
            <a:off x="14376487" y="495300"/>
            <a:ext cx="1427808" cy="1427808"/>
            <a:chOff x="11582330" y="5128269"/>
            <a:chExt cx="2819399" cy="281939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D286201-709D-7715-A8B2-8F0815A8C0EB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6F438E-CA6C-E93D-DE9C-D7533E46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ED9D1B-4EB0-C82E-BAA2-86C31369B720}"/>
              </a:ext>
            </a:extLst>
          </p:cNvPr>
          <p:cNvGrpSpPr/>
          <p:nvPr/>
        </p:nvGrpSpPr>
        <p:grpSpPr>
          <a:xfrm>
            <a:off x="12623887" y="495300"/>
            <a:ext cx="1427808" cy="1427808"/>
            <a:chOff x="14806418" y="1918344"/>
            <a:chExt cx="2819399" cy="281939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6CC4F71-CF6E-EF31-3479-7A1708465F8E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67F040B-DB94-14C1-BAFF-328F2482D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1E346A-1D64-2431-EDD2-BAF0541A70C2}"/>
              </a:ext>
            </a:extLst>
          </p:cNvPr>
          <p:cNvGrpSpPr/>
          <p:nvPr/>
        </p:nvGrpSpPr>
        <p:grpSpPr>
          <a:xfrm>
            <a:off x="10068323" y="868903"/>
            <a:ext cx="2209870" cy="2209870"/>
            <a:chOff x="11582330" y="1918344"/>
            <a:chExt cx="2819399" cy="281939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C815B02-39F5-B0FF-2022-E2E11A7B5119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E10102-F614-FB65-483F-235206488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3F2EB25F-F348-0E50-DC38-7CA9849DB9A8}"/>
              </a:ext>
            </a:extLst>
          </p:cNvPr>
          <p:cNvSpPr txBox="1"/>
          <p:nvPr/>
        </p:nvSpPr>
        <p:spPr>
          <a:xfrm>
            <a:off x="-8637566" y="1019175"/>
            <a:ext cx="1025842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Expenses Tracker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">
            <a:extLst>
              <a:ext uri="{FF2B5EF4-FFF2-40B4-BE49-F238E27FC236}">
                <a16:creationId xmlns:a16="http://schemas.microsoft.com/office/drawing/2014/main" id="{E670C737-0333-43A7-52D6-B618B3CC1B55}"/>
              </a:ext>
            </a:extLst>
          </p:cNvPr>
          <p:cNvSpPr/>
          <p:nvPr/>
        </p:nvSpPr>
        <p:spPr>
          <a:xfrm>
            <a:off x="7710184" y="208556"/>
            <a:ext cx="9549116" cy="9869887"/>
          </a:xfrm>
          <a:custGeom>
            <a:avLst/>
            <a:gdLst/>
            <a:ahLst/>
            <a:cxnLst/>
            <a:rect l="l" t="t" r="r" b="b"/>
            <a:pathLst>
              <a:path w="9549116" h="9869887">
                <a:moveTo>
                  <a:pt x="0" y="0"/>
                </a:moveTo>
                <a:lnTo>
                  <a:pt x="9549116" y="0"/>
                </a:lnTo>
                <a:lnTo>
                  <a:pt x="9549116" y="9869888"/>
                </a:lnTo>
                <a:lnTo>
                  <a:pt x="0" y="986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718A2A-F93B-F1E0-7604-D5B67612D34F}"/>
              </a:ext>
            </a:extLst>
          </p:cNvPr>
          <p:cNvSpPr/>
          <p:nvPr/>
        </p:nvSpPr>
        <p:spPr>
          <a:xfrm>
            <a:off x="8839199" y="-3274465"/>
            <a:ext cx="9473293" cy="54616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E06B2D-B648-6C73-0758-062291A06382}"/>
              </a:ext>
            </a:extLst>
          </p:cNvPr>
          <p:cNvGrpSpPr/>
          <p:nvPr/>
        </p:nvGrpSpPr>
        <p:grpSpPr>
          <a:xfrm>
            <a:off x="16129087" y="495300"/>
            <a:ext cx="1427808" cy="1427808"/>
            <a:chOff x="14806418" y="5128269"/>
            <a:chExt cx="2819399" cy="28193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D82C30D-71BF-866E-084B-67D3AF37E6BA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9F2DF9-E4D7-0910-EADC-154F48E8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F784CA-629E-9393-490D-D9074EA45B22}"/>
              </a:ext>
            </a:extLst>
          </p:cNvPr>
          <p:cNvGrpSpPr/>
          <p:nvPr/>
        </p:nvGrpSpPr>
        <p:grpSpPr>
          <a:xfrm>
            <a:off x="14376487" y="495300"/>
            <a:ext cx="1427808" cy="1427808"/>
            <a:chOff x="11582330" y="5128269"/>
            <a:chExt cx="2819399" cy="281939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EF5830E-8D71-9987-9101-9B9118918542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EF851B-784A-F3A2-B3A3-7BEB0C17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BE43A9-C3DF-2E5A-897E-99E7D3FF4353}"/>
              </a:ext>
            </a:extLst>
          </p:cNvPr>
          <p:cNvGrpSpPr/>
          <p:nvPr/>
        </p:nvGrpSpPr>
        <p:grpSpPr>
          <a:xfrm>
            <a:off x="11841440" y="875632"/>
            <a:ext cx="2210255" cy="2210255"/>
            <a:chOff x="14806418" y="1918344"/>
            <a:chExt cx="2819399" cy="281939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87A54C-61EA-7AE0-5FF0-B4174514A5FE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ADAA5A-995D-52C3-A0CF-FFFA0B49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sp>
        <p:nvSpPr>
          <p:cNvPr id="2" name="TextBox 2"/>
          <p:cNvSpPr txBox="1"/>
          <p:nvPr/>
        </p:nvSpPr>
        <p:spPr>
          <a:xfrm>
            <a:off x="1028700" y="1019175"/>
            <a:ext cx="1025842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Expenses Tracker</a:t>
            </a:r>
          </a:p>
        </p:txBody>
      </p:sp>
      <p:sp>
        <p:nvSpPr>
          <p:cNvPr id="4" name="AutoShape 4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219575"/>
            <a:ext cx="905347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Keep track of your expenses with the Expense Tracker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Easy to visualize expense summaries</a:t>
            </a: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DM Sans"/>
            </a:endParaRP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Tracks weekly balances and cache’s expense data-base using Hive</a:t>
            </a: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Hive works as a simple service for saving data and data management</a:t>
            </a: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2D2FE8B2-CB3D-B2E8-4D45-34C303D8DE7D}"/>
              </a:ext>
            </a:extLst>
          </p:cNvPr>
          <p:cNvSpPr txBox="1"/>
          <p:nvPr/>
        </p:nvSpPr>
        <p:spPr>
          <a:xfrm>
            <a:off x="1028698" y="-2221045"/>
            <a:ext cx="1019719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Notes</a:t>
            </a: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09DA4462-9BBE-69FF-7780-532B5B96CAC7}"/>
              </a:ext>
            </a:extLst>
          </p:cNvPr>
          <p:cNvSpPr txBox="1"/>
          <p:nvPr/>
        </p:nvSpPr>
        <p:spPr>
          <a:xfrm>
            <a:off x="-7693077" y="1019175"/>
            <a:ext cx="1017678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To-Do 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175AA-73C0-9082-BCE3-12946CE45504}"/>
              </a:ext>
            </a:extLst>
          </p:cNvPr>
          <p:cNvGrpSpPr/>
          <p:nvPr/>
        </p:nvGrpSpPr>
        <p:grpSpPr>
          <a:xfrm>
            <a:off x="10068323" y="490012"/>
            <a:ext cx="1448325" cy="1448325"/>
            <a:chOff x="11582330" y="1918344"/>
            <a:chExt cx="2819399" cy="281939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E923F03-DCCA-EBA0-6E5B-20370C4B051A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BC4FF-2452-7C10-9325-140429C8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E91F32A4-46AF-4AD4-8A83-D6D76D774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8242" y="8039100"/>
            <a:ext cx="5238750" cy="1905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C74F6C-DF07-05CD-0D06-CE6D083FB6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3875" y="3308816"/>
            <a:ext cx="2974221" cy="63290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9C729-B580-CC6A-1677-35CEE47DB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2896" y="10912207"/>
            <a:ext cx="4839178" cy="22478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8CCB99-DF97-A151-39FC-AF70D4A799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7496" y="13307739"/>
            <a:ext cx="6084547" cy="13174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2B9D3A-43BC-5B17-37FA-13EB5C1473BC}"/>
              </a:ext>
            </a:extLst>
          </p:cNvPr>
          <p:cNvSpPr txBox="1"/>
          <p:nvPr/>
        </p:nvSpPr>
        <p:spPr>
          <a:xfrm>
            <a:off x="8347496" y="1051093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DM Sans Bold" charset="0"/>
              </a:rPr>
              <a:t>Pubspec.yaml</a:t>
            </a:r>
            <a:endParaRPr lang="en-US" dirty="0">
              <a:latin typeface="DM Sans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CB4E3D-ACD3-BAB0-F467-F970B3308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32" y="10706100"/>
            <a:ext cx="5056813" cy="3141874"/>
          </a:xfrm>
          <a:prstGeom prst="rect">
            <a:avLst/>
          </a:prstGeom>
        </p:spPr>
      </p:pic>
      <p:sp>
        <p:nvSpPr>
          <p:cNvPr id="37" name="Freeform 3">
            <a:extLst>
              <a:ext uri="{FF2B5EF4-FFF2-40B4-BE49-F238E27FC236}">
                <a16:creationId xmlns:a16="http://schemas.microsoft.com/office/drawing/2014/main" id="{E670C737-0333-43A7-52D6-B618B3CC1B55}"/>
              </a:ext>
            </a:extLst>
          </p:cNvPr>
          <p:cNvSpPr/>
          <p:nvPr/>
        </p:nvSpPr>
        <p:spPr>
          <a:xfrm>
            <a:off x="7710184" y="208556"/>
            <a:ext cx="9549116" cy="9869887"/>
          </a:xfrm>
          <a:custGeom>
            <a:avLst/>
            <a:gdLst/>
            <a:ahLst/>
            <a:cxnLst/>
            <a:rect l="l" t="t" r="r" b="b"/>
            <a:pathLst>
              <a:path w="9549116" h="9869887">
                <a:moveTo>
                  <a:pt x="0" y="0"/>
                </a:moveTo>
                <a:lnTo>
                  <a:pt x="9549116" y="0"/>
                </a:lnTo>
                <a:lnTo>
                  <a:pt x="9549116" y="9869888"/>
                </a:lnTo>
                <a:lnTo>
                  <a:pt x="0" y="9869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718A2A-F93B-F1E0-7604-D5B67612D34F}"/>
              </a:ext>
            </a:extLst>
          </p:cNvPr>
          <p:cNvSpPr/>
          <p:nvPr/>
        </p:nvSpPr>
        <p:spPr>
          <a:xfrm>
            <a:off x="8839199" y="-3274465"/>
            <a:ext cx="9473293" cy="54616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E06B2D-B648-6C73-0758-062291A06382}"/>
              </a:ext>
            </a:extLst>
          </p:cNvPr>
          <p:cNvGrpSpPr/>
          <p:nvPr/>
        </p:nvGrpSpPr>
        <p:grpSpPr>
          <a:xfrm>
            <a:off x="16129087" y="495300"/>
            <a:ext cx="1427808" cy="1427808"/>
            <a:chOff x="14806418" y="5128269"/>
            <a:chExt cx="2819399" cy="28193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D82C30D-71BF-866E-084B-67D3AF37E6BA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9F2DF9-E4D7-0910-EADC-154F48E8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F784CA-629E-9393-490D-D9074EA45B22}"/>
              </a:ext>
            </a:extLst>
          </p:cNvPr>
          <p:cNvGrpSpPr/>
          <p:nvPr/>
        </p:nvGrpSpPr>
        <p:grpSpPr>
          <a:xfrm>
            <a:off x="14376487" y="495300"/>
            <a:ext cx="1427808" cy="1427808"/>
            <a:chOff x="11582330" y="5128269"/>
            <a:chExt cx="2819399" cy="281939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EF5830E-8D71-9987-9101-9B9118918542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EF851B-784A-F3A2-B3A3-7BEB0C17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BE43A9-C3DF-2E5A-897E-99E7D3FF4353}"/>
              </a:ext>
            </a:extLst>
          </p:cNvPr>
          <p:cNvGrpSpPr/>
          <p:nvPr/>
        </p:nvGrpSpPr>
        <p:grpSpPr>
          <a:xfrm>
            <a:off x="11841440" y="875632"/>
            <a:ext cx="2210255" cy="2210255"/>
            <a:chOff x="14806418" y="1918344"/>
            <a:chExt cx="2819399" cy="281939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87A54C-61EA-7AE0-5FF0-B4174514A5FE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ADAA5A-995D-52C3-A0CF-FFFA0B49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sp>
        <p:nvSpPr>
          <p:cNvPr id="2" name="TextBox 2"/>
          <p:cNvSpPr txBox="1"/>
          <p:nvPr/>
        </p:nvSpPr>
        <p:spPr>
          <a:xfrm>
            <a:off x="1028700" y="1019175"/>
            <a:ext cx="1025842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Expenses Tracker</a:t>
            </a:r>
          </a:p>
        </p:txBody>
      </p:sp>
      <p:sp>
        <p:nvSpPr>
          <p:cNvPr id="4" name="AutoShape 4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9448800" y="4219575"/>
            <a:ext cx="905347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Keep track of your expenses with the Expense Tracker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Easy to visualize expense summaries</a:t>
            </a: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DM Sans"/>
            </a:endParaRP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Tracks weekly balances and cache’s expense data-base using Hive</a:t>
            </a: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Hive works as a simple service for saving data and data management</a:t>
            </a: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2D2FE8B2-CB3D-B2E8-4D45-34C303D8DE7D}"/>
              </a:ext>
            </a:extLst>
          </p:cNvPr>
          <p:cNvSpPr txBox="1"/>
          <p:nvPr/>
        </p:nvSpPr>
        <p:spPr>
          <a:xfrm>
            <a:off x="1028698" y="-2221045"/>
            <a:ext cx="1019719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Notes</a:t>
            </a: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09DA4462-9BBE-69FF-7780-532B5B96CAC7}"/>
              </a:ext>
            </a:extLst>
          </p:cNvPr>
          <p:cNvSpPr txBox="1"/>
          <p:nvPr/>
        </p:nvSpPr>
        <p:spPr>
          <a:xfrm>
            <a:off x="-7693077" y="1019175"/>
            <a:ext cx="1017678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To-Do 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175AA-73C0-9082-BCE3-12946CE45504}"/>
              </a:ext>
            </a:extLst>
          </p:cNvPr>
          <p:cNvGrpSpPr/>
          <p:nvPr/>
        </p:nvGrpSpPr>
        <p:grpSpPr>
          <a:xfrm>
            <a:off x="10068323" y="490012"/>
            <a:ext cx="1448325" cy="1448325"/>
            <a:chOff x="11582330" y="1918344"/>
            <a:chExt cx="2819399" cy="281939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E923F03-DCCA-EBA0-6E5B-20370C4B051A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BC4FF-2452-7C10-9325-140429C8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E91F32A4-46AF-4AD4-8A83-D6D76D774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0886" y="4136979"/>
            <a:ext cx="7783284" cy="283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C74F6C-DF07-05CD-0D06-CE6D083FB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73800" y="3308816"/>
            <a:ext cx="2974221" cy="63290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C3467A-0F5F-C9C8-8F84-4724E3C7E80D}"/>
              </a:ext>
            </a:extLst>
          </p:cNvPr>
          <p:cNvSpPr txBox="1"/>
          <p:nvPr/>
        </p:nvSpPr>
        <p:spPr>
          <a:xfrm>
            <a:off x="8229600" y="4686300"/>
            <a:ext cx="902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Import the dependency into flutter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BDFB33-72A4-1FE7-9BFF-81869A37FA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2896" y="6126683"/>
            <a:ext cx="4839178" cy="224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6CFB9B-A632-47DA-06EC-6960587D5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7496" y="8522215"/>
            <a:ext cx="6084547" cy="13174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2D5CEE5-0D0E-98C6-0EF6-2ABDC8DD4531}"/>
              </a:ext>
            </a:extLst>
          </p:cNvPr>
          <p:cNvSpPr txBox="1"/>
          <p:nvPr/>
        </p:nvSpPr>
        <p:spPr>
          <a:xfrm>
            <a:off x="8347496" y="5725412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DM Sans Bold" charset="0"/>
              </a:rPr>
              <a:t>Pubspec.yaml</a:t>
            </a:r>
            <a:endParaRPr lang="en-US" dirty="0">
              <a:latin typeface="DM Sans Bold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3426A7F-5741-1806-4DD6-ED1683DF26D3}"/>
              </a:ext>
            </a:extLst>
          </p:cNvPr>
          <p:cNvSpPr/>
          <p:nvPr/>
        </p:nvSpPr>
        <p:spPr>
          <a:xfrm>
            <a:off x="18447179" y="5723776"/>
            <a:ext cx="4038600" cy="4038600"/>
          </a:xfrm>
          <a:prstGeom prst="round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latin typeface="DM Sans Bold" charset="0"/>
              </a:rPr>
              <a:t>MyBox</a:t>
            </a:r>
            <a:endParaRPr lang="en-US" sz="6600" dirty="0">
              <a:latin typeface="DM Sans Bold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12C030-DFB3-8801-F0C9-DE79ADA08CD1}"/>
              </a:ext>
            </a:extLst>
          </p:cNvPr>
          <p:cNvSpPr txBox="1"/>
          <p:nvPr/>
        </p:nvSpPr>
        <p:spPr>
          <a:xfrm>
            <a:off x="24003000" y="10321379"/>
            <a:ext cx="4201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DM Sans Bold" charset="0"/>
              </a:rPr>
              <a:t>Expense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DC8103-8A32-7FBB-F377-F8E50CC3175F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22485779" y="7743076"/>
            <a:ext cx="1517221" cy="2963024"/>
          </a:xfrm>
          <a:prstGeom prst="straightConnector1">
            <a:avLst/>
          </a:prstGeom>
          <a:ln w="76200">
            <a:solidFill>
              <a:srgbClr val="4141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09F7DB7-D412-607C-E028-EBAB594461CE}"/>
              </a:ext>
            </a:extLst>
          </p:cNvPr>
          <p:cNvSpPr txBox="1"/>
          <p:nvPr/>
        </p:nvSpPr>
        <p:spPr>
          <a:xfrm>
            <a:off x="22653682" y="6924218"/>
            <a:ext cx="3093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DM Sans" pitchFamily="2" charset="0"/>
              </a:rPr>
              <a:t>box.put</a:t>
            </a:r>
            <a:endParaRPr lang="en-US" sz="28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887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CB4E3D-ACD3-BAB0-F467-F970B3308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932" y="6803622"/>
            <a:ext cx="5056813" cy="3141874"/>
          </a:xfrm>
          <a:prstGeom prst="rect">
            <a:avLst/>
          </a:prstGeom>
        </p:spPr>
      </p:pic>
      <p:sp>
        <p:nvSpPr>
          <p:cNvPr id="37" name="Freeform 3">
            <a:extLst>
              <a:ext uri="{FF2B5EF4-FFF2-40B4-BE49-F238E27FC236}">
                <a16:creationId xmlns:a16="http://schemas.microsoft.com/office/drawing/2014/main" id="{E670C737-0333-43A7-52D6-B618B3CC1B55}"/>
              </a:ext>
            </a:extLst>
          </p:cNvPr>
          <p:cNvSpPr/>
          <p:nvPr/>
        </p:nvSpPr>
        <p:spPr>
          <a:xfrm>
            <a:off x="7710184" y="208556"/>
            <a:ext cx="9549116" cy="9869887"/>
          </a:xfrm>
          <a:custGeom>
            <a:avLst/>
            <a:gdLst/>
            <a:ahLst/>
            <a:cxnLst/>
            <a:rect l="l" t="t" r="r" b="b"/>
            <a:pathLst>
              <a:path w="9549116" h="9869887">
                <a:moveTo>
                  <a:pt x="0" y="0"/>
                </a:moveTo>
                <a:lnTo>
                  <a:pt x="9549116" y="0"/>
                </a:lnTo>
                <a:lnTo>
                  <a:pt x="9549116" y="9869888"/>
                </a:lnTo>
                <a:lnTo>
                  <a:pt x="0" y="9869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718A2A-F93B-F1E0-7604-D5B67612D34F}"/>
              </a:ext>
            </a:extLst>
          </p:cNvPr>
          <p:cNvSpPr/>
          <p:nvPr/>
        </p:nvSpPr>
        <p:spPr>
          <a:xfrm>
            <a:off x="8839199" y="-3274465"/>
            <a:ext cx="9473293" cy="54616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E06B2D-B648-6C73-0758-062291A06382}"/>
              </a:ext>
            </a:extLst>
          </p:cNvPr>
          <p:cNvGrpSpPr/>
          <p:nvPr/>
        </p:nvGrpSpPr>
        <p:grpSpPr>
          <a:xfrm>
            <a:off x="16129087" y="495300"/>
            <a:ext cx="1427808" cy="1427808"/>
            <a:chOff x="14806418" y="5128269"/>
            <a:chExt cx="2819399" cy="28193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D82C30D-71BF-866E-084B-67D3AF37E6BA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9F2DF9-E4D7-0910-EADC-154F48E8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F784CA-629E-9393-490D-D9074EA45B22}"/>
              </a:ext>
            </a:extLst>
          </p:cNvPr>
          <p:cNvGrpSpPr/>
          <p:nvPr/>
        </p:nvGrpSpPr>
        <p:grpSpPr>
          <a:xfrm>
            <a:off x="14376487" y="495300"/>
            <a:ext cx="1427808" cy="1427808"/>
            <a:chOff x="11582330" y="5128269"/>
            <a:chExt cx="2819399" cy="281939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EF5830E-8D71-9987-9101-9B9118918542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EF851B-784A-F3A2-B3A3-7BEB0C17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BE43A9-C3DF-2E5A-897E-99E7D3FF4353}"/>
              </a:ext>
            </a:extLst>
          </p:cNvPr>
          <p:cNvGrpSpPr/>
          <p:nvPr/>
        </p:nvGrpSpPr>
        <p:grpSpPr>
          <a:xfrm>
            <a:off x="11841440" y="875632"/>
            <a:ext cx="2210255" cy="2210255"/>
            <a:chOff x="14806418" y="1918344"/>
            <a:chExt cx="2819399" cy="281939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87A54C-61EA-7AE0-5FF0-B4174514A5FE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ADAA5A-995D-52C3-A0CF-FFFA0B49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sp>
        <p:nvSpPr>
          <p:cNvPr id="2" name="TextBox 2"/>
          <p:cNvSpPr txBox="1"/>
          <p:nvPr/>
        </p:nvSpPr>
        <p:spPr>
          <a:xfrm>
            <a:off x="1028700" y="1019175"/>
            <a:ext cx="1025842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Expenses Tracker</a:t>
            </a:r>
          </a:p>
        </p:txBody>
      </p:sp>
      <p:sp>
        <p:nvSpPr>
          <p:cNvPr id="4" name="AutoShape 4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9448800" y="4219575"/>
            <a:ext cx="905347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Keep track of your expenses with the Expense Tracker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Easy to visualize expense summaries</a:t>
            </a: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DM Sans"/>
            </a:endParaRP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Tracks weekly balances and cache’s expense data-base using Hive</a:t>
            </a: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Hive works as a simple service for saving data and data management</a:t>
            </a: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2D2FE8B2-CB3D-B2E8-4D45-34C303D8DE7D}"/>
              </a:ext>
            </a:extLst>
          </p:cNvPr>
          <p:cNvSpPr txBox="1"/>
          <p:nvPr/>
        </p:nvSpPr>
        <p:spPr>
          <a:xfrm>
            <a:off x="1028698" y="-2221045"/>
            <a:ext cx="1019719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Notes</a:t>
            </a: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09DA4462-9BBE-69FF-7780-532B5B96CAC7}"/>
              </a:ext>
            </a:extLst>
          </p:cNvPr>
          <p:cNvSpPr txBox="1"/>
          <p:nvPr/>
        </p:nvSpPr>
        <p:spPr>
          <a:xfrm>
            <a:off x="-7693077" y="1019175"/>
            <a:ext cx="1017678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To-Do 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175AA-73C0-9082-BCE3-12946CE45504}"/>
              </a:ext>
            </a:extLst>
          </p:cNvPr>
          <p:cNvGrpSpPr/>
          <p:nvPr/>
        </p:nvGrpSpPr>
        <p:grpSpPr>
          <a:xfrm>
            <a:off x="10068323" y="490012"/>
            <a:ext cx="1448325" cy="1448325"/>
            <a:chOff x="11582330" y="1918344"/>
            <a:chExt cx="2819399" cy="281939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E923F03-DCCA-EBA0-6E5B-20370C4B051A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BC4FF-2452-7C10-9325-140429C8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E91F32A4-46AF-4AD4-8A83-D6D76D774D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0886" y="4136979"/>
            <a:ext cx="7783284" cy="283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C74F6C-DF07-05CD-0D06-CE6D083FB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73800" y="3308816"/>
            <a:ext cx="2974221" cy="63290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C3467A-0F5F-C9C8-8F84-4724E3C7E80D}"/>
              </a:ext>
            </a:extLst>
          </p:cNvPr>
          <p:cNvSpPr txBox="1"/>
          <p:nvPr/>
        </p:nvSpPr>
        <p:spPr>
          <a:xfrm>
            <a:off x="8229600" y="4686300"/>
            <a:ext cx="902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Create a Hive Box and Store Data in it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BDFB33-72A4-1FE7-9BFF-81869A37F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2896" y="10921001"/>
            <a:ext cx="4839178" cy="224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6CFB9B-A632-47DA-06EC-6960587D5D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7496" y="13316533"/>
            <a:ext cx="6084547" cy="13174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2D5CEE5-0D0E-98C6-0EF6-2ABDC8DD4531}"/>
              </a:ext>
            </a:extLst>
          </p:cNvPr>
          <p:cNvSpPr txBox="1"/>
          <p:nvPr/>
        </p:nvSpPr>
        <p:spPr>
          <a:xfrm>
            <a:off x="8347496" y="1051973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DM Sans Bold" charset="0"/>
              </a:rPr>
              <a:t>Pubspec.yaml</a:t>
            </a:r>
            <a:endParaRPr lang="en-US" dirty="0">
              <a:latin typeface="DM Sans Bold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9F41FA-6C3F-8F32-7A58-DC50D4FE3D12}"/>
              </a:ext>
            </a:extLst>
          </p:cNvPr>
          <p:cNvSpPr/>
          <p:nvPr/>
        </p:nvSpPr>
        <p:spPr>
          <a:xfrm>
            <a:off x="8555019" y="5723776"/>
            <a:ext cx="4038600" cy="4038600"/>
          </a:xfrm>
          <a:prstGeom prst="round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latin typeface="DM Sans Bold" charset="0"/>
              </a:rPr>
              <a:t>MyBox</a:t>
            </a:r>
            <a:endParaRPr lang="en-US" sz="6600" dirty="0">
              <a:latin typeface="DM Sans Bol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0B990-58B0-E17B-0EAB-A809DAE60DAB}"/>
              </a:ext>
            </a:extLst>
          </p:cNvPr>
          <p:cNvSpPr txBox="1"/>
          <p:nvPr/>
        </p:nvSpPr>
        <p:spPr>
          <a:xfrm>
            <a:off x="14308119" y="7358355"/>
            <a:ext cx="4201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DM Sans Bold" charset="0"/>
              </a:rPr>
              <a:t>Expense 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367A81-84B9-C67E-57FF-C476F8FD0FEF}"/>
              </a:ext>
            </a:extLst>
          </p:cNvPr>
          <p:cNvCxnSpPr>
            <a:cxnSpLocks/>
            <a:stCxn id="21" idx="1"/>
            <a:endCxn id="5" idx="3"/>
          </p:cNvCxnSpPr>
          <p:nvPr/>
        </p:nvCxnSpPr>
        <p:spPr>
          <a:xfrm flipH="1">
            <a:off x="12593619" y="7743076"/>
            <a:ext cx="1714500" cy="0"/>
          </a:xfrm>
          <a:prstGeom prst="straightConnector1">
            <a:avLst/>
          </a:prstGeom>
          <a:ln w="76200">
            <a:solidFill>
              <a:srgbClr val="4141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3F73B46-8096-F70F-9A0B-3188710A6260}"/>
              </a:ext>
            </a:extLst>
          </p:cNvPr>
          <p:cNvSpPr txBox="1"/>
          <p:nvPr/>
        </p:nvSpPr>
        <p:spPr>
          <a:xfrm>
            <a:off x="12761522" y="6924218"/>
            <a:ext cx="3093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DM Sans" pitchFamily="2" charset="0"/>
              </a:rPr>
              <a:t>box.put</a:t>
            </a:r>
            <a:endParaRPr lang="en-US" sz="28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52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">
            <a:extLst>
              <a:ext uri="{FF2B5EF4-FFF2-40B4-BE49-F238E27FC236}">
                <a16:creationId xmlns:a16="http://schemas.microsoft.com/office/drawing/2014/main" id="{E670C737-0333-43A7-52D6-B618B3CC1B55}"/>
              </a:ext>
            </a:extLst>
          </p:cNvPr>
          <p:cNvSpPr/>
          <p:nvPr/>
        </p:nvSpPr>
        <p:spPr>
          <a:xfrm>
            <a:off x="7710184" y="208556"/>
            <a:ext cx="9549116" cy="9869887"/>
          </a:xfrm>
          <a:custGeom>
            <a:avLst/>
            <a:gdLst/>
            <a:ahLst/>
            <a:cxnLst/>
            <a:rect l="l" t="t" r="r" b="b"/>
            <a:pathLst>
              <a:path w="9549116" h="9869887">
                <a:moveTo>
                  <a:pt x="0" y="0"/>
                </a:moveTo>
                <a:lnTo>
                  <a:pt x="9549116" y="0"/>
                </a:lnTo>
                <a:lnTo>
                  <a:pt x="9549116" y="9869888"/>
                </a:lnTo>
                <a:lnTo>
                  <a:pt x="0" y="9869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CB4E3D-ACD3-BAB0-F467-F970B3308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335" y="6803622"/>
            <a:ext cx="5056813" cy="314187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718A2A-F93B-F1E0-7604-D5B67612D34F}"/>
              </a:ext>
            </a:extLst>
          </p:cNvPr>
          <p:cNvSpPr/>
          <p:nvPr/>
        </p:nvSpPr>
        <p:spPr>
          <a:xfrm>
            <a:off x="8839199" y="-3274465"/>
            <a:ext cx="9473293" cy="54616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E06B2D-B648-6C73-0758-062291A06382}"/>
              </a:ext>
            </a:extLst>
          </p:cNvPr>
          <p:cNvGrpSpPr/>
          <p:nvPr/>
        </p:nvGrpSpPr>
        <p:grpSpPr>
          <a:xfrm>
            <a:off x="16129087" y="495300"/>
            <a:ext cx="1427808" cy="1427808"/>
            <a:chOff x="14806418" y="5128269"/>
            <a:chExt cx="2819399" cy="28193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D82C30D-71BF-866E-084B-67D3AF37E6BA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9F2DF9-E4D7-0910-EADC-154F48E8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F784CA-629E-9393-490D-D9074EA45B22}"/>
              </a:ext>
            </a:extLst>
          </p:cNvPr>
          <p:cNvGrpSpPr/>
          <p:nvPr/>
        </p:nvGrpSpPr>
        <p:grpSpPr>
          <a:xfrm>
            <a:off x="14376487" y="495300"/>
            <a:ext cx="1427808" cy="1427808"/>
            <a:chOff x="11582330" y="5128269"/>
            <a:chExt cx="2819399" cy="281939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EF5830E-8D71-9987-9101-9B9118918542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EF851B-784A-F3A2-B3A3-7BEB0C17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BE43A9-C3DF-2E5A-897E-99E7D3FF4353}"/>
              </a:ext>
            </a:extLst>
          </p:cNvPr>
          <p:cNvGrpSpPr/>
          <p:nvPr/>
        </p:nvGrpSpPr>
        <p:grpSpPr>
          <a:xfrm>
            <a:off x="11841440" y="875632"/>
            <a:ext cx="2210255" cy="2210255"/>
            <a:chOff x="14806418" y="1918344"/>
            <a:chExt cx="2819399" cy="281939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87A54C-61EA-7AE0-5FF0-B4174514A5FE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ADAA5A-995D-52C3-A0CF-FFFA0B49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sp>
        <p:nvSpPr>
          <p:cNvPr id="2" name="TextBox 2"/>
          <p:cNvSpPr txBox="1"/>
          <p:nvPr/>
        </p:nvSpPr>
        <p:spPr>
          <a:xfrm>
            <a:off x="1028700" y="1019175"/>
            <a:ext cx="1025842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Expenses Tracker</a:t>
            </a:r>
          </a:p>
        </p:txBody>
      </p:sp>
      <p:sp>
        <p:nvSpPr>
          <p:cNvPr id="4" name="AutoShape 4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9448800" y="4219575"/>
            <a:ext cx="905347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Keep track of your expenses with the Expense Tracker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Easy to visualize expense summaries</a:t>
            </a: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DM Sans"/>
            </a:endParaRP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Tracks weekly balances and cache’s expense data-base using Hive</a:t>
            </a: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Hive works as a simple service for saving data and data management</a:t>
            </a: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2D2FE8B2-CB3D-B2E8-4D45-34C303D8DE7D}"/>
              </a:ext>
            </a:extLst>
          </p:cNvPr>
          <p:cNvSpPr txBox="1"/>
          <p:nvPr/>
        </p:nvSpPr>
        <p:spPr>
          <a:xfrm>
            <a:off x="1028698" y="-2221045"/>
            <a:ext cx="1019719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Notes</a:t>
            </a: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09DA4462-9BBE-69FF-7780-532B5B96CAC7}"/>
              </a:ext>
            </a:extLst>
          </p:cNvPr>
          <p:cNvSpPr txBox="1"/>
          <p:nvPr/>
        </p:nvSpPr>
        <p:spPr>
          <a:xfrm>
            <a:off x="-7693077" y="1019175"/>
            <a:ext cx="1017678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To-Do 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175AA-73C0-9082-BCE3-12946CE45504}"/>
              </a:ext>
            </a:extLst>
          </p:cNvPr>
          <p:cNvGrpSpPr/>
          <p:nvPr/>
        </p:nvGrpSpPr>
        <p:grpSpPr>
          <a:xfrm>
            <a:off x="10068323" y="490012"/>
            <a:ext cx="1448325" cy="1448325"/>
            <a:chOff x="11582330" y="1918344"/>
            <a:chExt cx="2819399" cy="281939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E923F03-DCCA-EBA0-6E5B-20370C4B051A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BC4FF-2452-7C10-9325-140429C8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E91F32A4-46AF-4AD4-8A83-D6D76D774D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0886" y="4881924"/>
            <a:ext cx="7783284" cy="283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C74F6C-DF07-05CD-0D06-CE6D083FB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73800" y="3308816"/>
            <a:ext cx="2974221" cy="63290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C3467A-0F5F-C9C8-8F84-4724E3C7E80D}"/>
              </a:ext>
            </a:extLst>
          </p:cNvPr>
          <p:cNvSpPr txBox="1"/>
          <p:nvPr/>
        </p:nvSpPr>
        <p:spPr>
          <a:xfrm>
            <a:off x="8229600" y="4686300"/>
            <a:ext cx="9029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Simply call get() on the data in the box to retrieve safely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BDFB33-72A4-1FE7-9BFF-81869A37F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2896" y="10921001"/>
            <a:ext cx="4839178" cy="2247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6CFB9B-A632-47DA-06EC-6960587D5D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7496" y="13316533"/>
            <a:ext cx="6084547" cy="13174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2D5CEE5-0D0E-98C6-0EF6-2ABDC8DD4531}"/>
              </a:ext>
            </a:extLst>
          </p:cNvPr>
          <p:cNvSpPr txBox="1"/>
          <p:nvPr/>
        </p:nvSpPr>
        <p:spPr>
          <a:xfrm>
            <a:off x="8347496" y="1051973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DM Sans Bold" charset="0"/>
              </a:rPr>
              <a:t>Pubspec.yaml</a:t>
            </a:r>
            <a:endParaRPr lang="en-US" dirty="0">
              <a:latin typeface="DM Sans Bold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9F41FA-6C3F-8F32-7A58-DC50D4FE3D12}"/>
              </a:ext>
            </a:extLst>
          </p:cNvPr>
          <p:cNvSpPr/>
          <p:nvPr/>
        </p:nvSpPr>
        <p:spPr>
          <a:xfrm>
            <a:off x="8555019" y="10607606"/>
            <a:ext cx="4038600" cy="4038600"/>
          </a:xfrm>
          <a:prstGeom prst="round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latin typeface="DM Sans Bold" charset="0"/>
              </a:rPr>
              <a:t>MyBox</a:t>
            </a:r>
            <a:endParaRPr lang="en-US" sz="6600" dirty="0">
              <a:latin typeface="DM Sans Bol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0B990-58B0-E17B-0EAB-A809DAE60DAB}"/>
              </a:ext>
            </a:extLst>
          </p:cNvPr>
          <p:cNvSpPr txBox="1"/>
          <p:nvPr/>
        </p:nvSpPr>
        <p:spPr>
          <a:xfrm>
            <a:off x="14308119" y="12242185"/>
            <a:ext cx="4201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DM Sans Bold" charset="0"/>
              </a:rPr>
              <a:t>Expense 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367A81-84B9-C67E-57FF-C476F8FD0FEF}"/>
              </a:ext>
            </a:extLst>
          </p:cNvPr>
          <p:cNvCxnSpPr>
            <a:cxnSpLocks/>
            <a:stCxn id="21" idx="1"/>
            <a:endCxn id="5" idx="3"/>
          </p:cNvCxnSpPr>
          <p:nvPr/>
        </p:nvCxnSpPr>
        <p:spPr>
          <a:xfrm flipH="1">
            <a:off x="12593619" y="12626906"/>
            <a:ext cx="1714500" cy="0"/>
          </a:xfrm>
          <a:prstGeom prst="straightConnector1">
            <a:avLst/>
          </a:prstGeom>
          <a:ln w="76200">
            <a:solidFill>
              <a:srgbClr val="4141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3F73B46-8096-F70F-9A0B-3188710A6260}"/>
              </a:ext>
            </a:extLst>
          </p:cNvPr>
          <p:cNvSpPr txBox="1"/>
          <p:nvPr/>
        </p:nvSpPr>
        <p:spPr>
          <a:xfrm>
            <a:off x="12761522" y="11808048"/>
            <a:ext cx="3093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DM Sans" pitchFamily="2" charset="0"/>
              </a:rPr>
              <a:t>box.put</a:t>
            </a:r>
            <a:endParaRPr lang="en-US" sz="28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80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710184" y="208556"/>
            <a:ext cx="9549116" cy="9869887"/>
          </a:xfrm>
          <a:custGeom>
            <a:avLst/>
            <a:gdLst/>
            <a:ahLst/>
            <a:cxnLst/>
            <a:rect l="l" t="t" r="r" b="b"/>
            <a:pathLst>
              <a:path w="9549116" h="9869887">
                <a:moveTo>
                  <a:pt x="0" y="0"/>
                </a:moveTo>
                <a:lnTo>
                  <a:pt x="9549116" y="0"/>
                </a:lnTo>
                <a:lnTo>
                  <a:pt x="9549116" y="9869888"/>
                </a:lnTo>
                <a:lnTo>
                  <a:pt x="0" y="986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700" y="1019175"/>
            <a:ext cx="1017678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To-Do List</a:t>
            </a:r>
          </a:p>
        </p:txBody>
      </p:sp>
      <p:sp>
        <p:nvSpPr>
          <p:cNvPr id="4" name="AutoShape 4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219575"/>
            <a:ext cx="9053475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Was the first feature implemented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Again, it uses hive to store persistent data like the task list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Tasks are reorderable and can be deleted by swiping</a:t>
            </a: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4A2E64-750F-B3C3-DF66-DB05D21F9A6A}"/>
              </a:ext>
            </a:extLst>
          </p:cNvPr>
          <p:cNvSpPr/>
          <p:nvPr/>
        </p:nvSpPr>
        <p:spPr>
          <a:xfrm>
            <a:off x="8839199" y="-3274465"/>
            <a:ext cx="9473293" cy="54616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634F31C2-9D84-862C-FBC7-5228DB4514A8}"/>
              </a:ext>
            </a:extLst>
          </p:cNvPr>
          <p:cNvGrpSpPr/>
          <p:nvPr/>
        </p:nvGrpSpPr>
        <p:grpSpPr>
          <a:xfrm>
            <a:off x="16129087" y="495300"/>
            <a:ext cx="1427808" cy="1427808"/>
            <a:chOff x="14806418" y="5128269"/>
            <a:chExt cx="2819399" cy="281939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B1BD9BE-ABA6-8E46-8AB3-FF3878608B85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5833BA-713A-E15F-B975-F5472FFE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1CE6A8-0509-7CC0-8DFC-18181D33A46F}"/>
              </a:ext>
            </a:extLst>
          </p:cNvPr>
          <p:cNvGrpSpPr/>
          <p:nvPr/>
        </p:nvGrpSpPr>
        <p:grpSpPr>
          <a:xfrm>
            <a:off x="13575845" y="852548"/>
            <a:ext cx="2226225" cy="2226225"/>
            <a:chOff x="11582330" y="5128269"/>
            <a:chExt cx="2819399" cy="281939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759B48-4259-1286-0201-3F53A1BBC113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2E67B7-372B-F0B1-EE79-00D71AC04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284C3E-C245-EF94-FE97-2D1EDA0CFF8E}"/>
              </a:ext>
            </a:extLst>
          </p:cNvPr>
          <p:cNvGrpSpPr/>
          <p:nvPr/>
        </p:nvGrpSpPr>
        <p:grpSpPr>
          <a:xfrm>
            <a:off x="11808749" y="495300"/>
            <a:ext cx="1427808" cy="1427808"/>
            <a:chOff x="14806418" y="1918344"/>
            <a:chExt cx="2819399" cy="281939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6BE5115-D1C3-05FF-19D8-C315010633B4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B0C7B9-B8EB-2AB8-535F-D064AAAC2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sp>
        <p:nvSpPr>
          <p:cNvPr id="37" name="TextBox 2">
            <a:extLst>
              <a:ext uri="{FF2B5EF4-FFF2-40B4-BE49-F238E27FC236}">
                <a16:creationId xmlns:a16="http://schemas.microsoft.com/office/drawing/2014/main" id="{B0F55894-0AE2-9CF6-E836-54842A380B7A}"/>
              </a:ext>
            </a:extLst>
          </p:cNvPr>
          <p:cNvSpPr txBox="1"/>
          <p:nvPr/>
        </p:nvSpPr>
        <p:spPr>
          <a:xfrm>
            <a:off x="1028700" y="-2665460"/>
            <a:ext cx="1025842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Expenses Tracker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15D2645D-A5CB-081C-B314-10F789938356}"/>
              </a:ext>
            </a:extLst>
          </p:cNvPr>
          <p:cNvSpPr txBox="1"/>
          <p:nvPr/>
        </p:nvSpPr>
        <p:spPr>
          <a:xfrm>
            <a:off x="-7820061" y="1019175"/>
            <a:ext cx="1005431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Mood Tracker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613F0B-92BD-F448-3AC0-AC1F18625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393866" y="4881924"/>
            <a:ext cx="7783284" cy="28302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286674-9C55-62B1-DCD0-061D21BA8059}"/>
              </a:ext>
            </a:extLst>
          </p:cNvPr>
          <p:cNvSpPr txBox="1"/>
          <p:nvPr/>
        </p:nvSpPr>
        <p:spPr>
          <a:xfrm>
            <a:off x="19735800" y="4686300"/>
            <a:ext cx="9029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" pitchFamily="2" charset="0"/>
              </a:rPr>
              <a:t>Simply call get() on the data in the box to retrieve safely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C5E05A-998E-EF67-7753-5FDE2EF77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335" y="11618684"/>
            <a:ext cx="5056813" cy="31418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5E4E58-C25E-8345-4B2C-C9764EE0F7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35209" y="3963838"/>
            <a:ext cx="2933721" cy="611460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A87C53D-65C7-E80E-FD97-F73EA1F1ECC8}"/>
              </a:ext>
            </a:extLst>
          </p:cNvPr>
          <p:cNvGrpSpPr/>
          <p:nvPr/>
        </p:nvGrpSpPr>
        <p:grpSpPr>
          <a:xfrm>
            <a:off x="10068323" y="490012"/>
            <a:ext cx="1448325" cy="1448325"/>
            <a:chOff x="11582330" y="1918344"/>
            <a:chExt cx="2819399" cy="281939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F3ACBE-0849-B537-7EBB-DB5B7A1C4A19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99B0891-289D-7027-24EB-AC8064BA1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7">
            <a:extLst>
              <a:ext uri="{FF2B5EF4-FFF2-40B4-BE49-F238E27FC236}">
                <a16:creationId xmlns:a16="http://schemas.microsoft.com/office/drawing/2014/main" id="{5D62F375-FB3C-3E77-C4DA-854352341555}"/>
              </a:ext>
            </a:extLst>
          </p:cNvPr>
          <p:cNvSpPr txBox="1"/>
          <p:nvPr/>
        </p:nvSpPr>
        <p:spPr>
          <a:xfrm>
            <a:off x="-12242004" y="816788"/>
            <a:ext cx="1259182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Insights and Downsides to Flutter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029A183-96F4-9539-853B-3F037F9120DF}"/>
              </a:ext>
            </a:extLst>
          </p:cNvPr>
          <p:cNvSpPr/>
          <p:nvPr/>
        </p:nvSpPr>
        <p:spPr>
          <a:xfrm>
            <a:off x="7710184" y="208556"/>
            <a:ext cx="9549116" cy="9869887"/>
          </a:xfrm>
          <a:custGeom>
            <a:avLst/>
            <a:gdLst/>
            <a:ahLst/>
            <a:cxnLst/>
            <a:rect l="l" t="t" r="r" b="b"/>
            <a:pathLst>
              <a:path w="9549116" h="9869887">
                <a:moveTo>
                  <a:pt x="0" y="0"/>
                </a:moveTo>
                <a:lnTo>
                  <a:pt x="9549116" y="0"/>
                </a:lnTo>
                <a:lnTo>
                  <a:pt x="9549116" y="9869888"/>
                </a:lnTo>
                <a:lnTo>
                  <a:pt x="0" y="986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028700" y="1019175"/>
            <a:ext cx="1005431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Mood Tracker</a:t>
            </a:r>
          </a:p>
        </p:txBody>
      </p:sp>
      <p:sp>
        <p:nvSpPr>
          <p:cNvPr id="4" name="AutoShape 4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219575"/>
            <a:ext cx="9053475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Monitor and analyze your mood over time with the Mood Tracker</a:t>
            </a:r>
          </a:p>
          <a:p>
            <a:pPr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DM Sans"/>
            </a:endParaRP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Helps you gain insights into your emotional well-being and track mood trends</a:t>
            </a:r>
          </a:p>
          <a:p>
            <a:pPr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DM Sans"/>
            </a:endParaRPr>
          </a:p>
          <a:p>
            <a:pPr marL="647700" lvl="1" indent="-323850" algn="l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May be useful on your next session with phycologist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56A2E9-8734-54D4-EC67-AC702EF65AFE}"/>
              </a:ext>
            </a:extLst>
          </p:cNvPr>
          <p:cNvSpPr/>
          <p:nvPr/>
        </p:nvSpPr>
        <p:spPr>
          <a:xfrm>
            <a:off x="8839199" y="-3274465"/>
            <a:ext cx="9473293" cy="54616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505D16-45A4-3D32-2C14-418059AE4087}"/>
              </a:ext>
            </a:extLst>
          </p:cNvPr>
          <p:cNvGrpSpPr/>
          <p:nvPr/>
        </p:nvGrpSpPr>
        <p:grpSpPr>
          <a:xfrm>
            <a:off x="11808749" y="495300"/>
            <a:ext cx="1427808" cy="1427808"/>
            <a:chOff x="14806418" y="1918344"/>
            <a:chExt cx="2819399" cy="2819399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A34B29C-7FCB-CE1E-0D4E-16E9A0A91EDA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7B643FD-FE4E-7D53-160F-30E8011AC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21B8CC-72ED-CB17-6F66-98C5CC9A2914}"/>
              </a:ext>
            </a:extLst>
          </p:cNvPr>
          <p:cNvGrpSpPr/>
          <p:nvPr/>
        </p:nvGrpSpPr>
        <p:grpSpPr>
          <a:xfrm>
            <a:off x="13561349" y="495300"/>
            <a:ext cx="1427808" cy="1427808"/>
            <a:chOff x="11582330" y="5128269"/>
            <a:chExt cx="2819399" cy="281939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6EAECF66-91F8-598D-05AD-6FBE5F678C69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5798761-AA03-8C49-97D7-18B72D755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sp>
        <p:nvSpPr>
          <p:cNvPr id="44" name="TextBox 2">
            <a:extLst>
              <a:ext uri="{FF2B5EF4-FFF2-40B4-BE49-F238E27FC236}">
                <a16:creationId xmlns:a16="http://schemas.microsoft.com/office/drawing/2014/main" id="{E77F996E-790C-6D00-DD1F-3AC8B55FE6CA}"/>
              </a:ext>
            </a:extLst>
          </p:cNvPr>
          <p:cNvSpPr txBox="1"/>
          <p:nvPr/>
        </p:nvSpPr>
        <p:spPr>
          <a:xfrm>
            <a:off x="1028700" y="-2328098"/>
            <a:ext cx="1017678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App Demonstration 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To-Do List</a:t>
            </a:r>
          </a:p>
        </p:txBody>
      </p:sp>
      <p:grpSp>
        <p:nvGrpSpPr>
          <p:cNvPr id="3" name="Group 22">
            <a:extLst>
              <a:ext uri="{FF2B5EF4-FFF2-40B4-BE49-F238E27FC236}">
                <a16:creationId xmlns:a16="http://schemas.microsoft.com/office/drawing/2014/main" id="{BFE6D3C3-F1E9-6389-E76A-CD68486C5992}"/>
              </a:ext>
            </a:extLst>
          </p:cNvPr>
          <p:cNvGrpSpPr/>
          <p:nvPr/>
        </p:nvGrpSpPr>
        <p:grpSpPr>
          <a:xfrm>
            <a:off x="15310019" y="859663"/>
            <a:ext cx="2246876" cy="2246876"/>
            <a:chOff x="14806418" y="5128269"/>
            <a:chExt cx="2819399" cy="281939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A0F3D8E-326D-E754-07DB-7450263132FF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CF03FD4-F031-9B8E-CFEF-09C26C66B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05E1E6-D978-D8A2-E38F-543CE2520DCD}"/>
              </a:ext>
            </a:extLst>
          </p:cNvPr>
          <p:cNvGrpSpPr/>
          <p:nvPr/>
        </p:nvGrpSpPr>
        <p:grpSpPr>
          <a:xfrm>
            <a:off x="10068323" y="490012"/>
            <a:ext cx="1448325" cy="1448325"/>
            <a:chOff x="11582330" y="1918344"/>
            <a:chExt cx="2819399" cy="28193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A41FB2D-4D53-8549-434C-1854B8A88D13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2F3F0F-5673-5842-812B-5D1FCFA2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E720ED3-08C9-9A4E-CB1B-5BDC076CC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1003" y="3963838"/>
            <a:ext cx="2933721" cy="611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">
            <a:extLst>
              <a:ext uri="{FF2B5EF4-FFF2-40B4-BE49-F238E27FC236}">
                <a16:creationId xmlns:a16="http://schemas.microsoft.com/office/drawing/2014/main" id="{C9030BC0-22EF-B246-C5B8-DA6B409F66D7}"/>
              </a:ext>
            </a:extLst>
          </p:cNvPr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!!BG">
            <a:extLst>
              <a:ext uri="{FF2B5EF4-FFF2-40B4-BE49-F238E27FC236}">
                <a16:creationId xmlns:a16="http://schemas.microsoft.com/office/drawing/2014/main" id="{F7518B52-E524-95D7-C6EE-B86B179F1C3F}"/>
              </a:ext>
            </a:extLst>
          </p:cNvPr>
          <p:cNvSpPr/>
          <p:nvPr/>
        </p:nvSpPr>
        <p:spPr>
          <a:xfrm rot="6048134" flipH="1">
            <a:off x="7854749" y="4280658"/>
            <a:ext cx="2578499" cy="2665115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840437" y="1179349"/>
            <a:ext cx="1063503" cy="1113354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just">
              <a:lnSpc>
                <a:spcPts val="252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09573" y="1926120"/>
            <a:ext cx="14006880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Introduction to Flutter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9573" y="4860482"/>
            <a:ext cx="15115652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DM Sans"/>
              </a:rPr>
              <a:t>Open-source UI software development framework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DM Sans"/>
              </a:rPr>
              <a:t>Created by Google in May 2017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DM Sans"/>
              </a:rPr>
              <a:t>Designed for building natively compiled applications for mobile, web, and desktop from a single codebase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DM Sans"/>
              </a:rPr>
              <a:t>Popular in the mobile app development world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DM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8BFFDA-C444-9927-6E9D-22B661789E47}"/>
              </a:ext>
            </a:extLst>
          </p:cNvPr>
          <p:cNvGrpSpPr/>
          <p:nvPr/>
        </p:nvGrpSpPr>
        <p:grpSpPr>
          <a:xfrm>
            <a:off x="13475401" y="10786015"/>
            <a:ext cx="3786004" cy="2197363"/>
            <a:chOff x="0" y="0"/>
            <a:chExt cx="5048005" cy="2929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84AE1F-ACBA-E991-82A4-17481ED07725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-17">
                  <a:solidFill>
                    <a:srgbClr val="000000"/>
                  </a:solidFill>
                  <a:latin typeface="DM Sans Bold"/>
                </a:rPr>
                <a:t>Multi-Platform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6F5D6F-2849-AECC-F625-2640E5682970}"/>
                </a:ext>
              </a:extLst>
            </p:cNvPr>
            <p:cNvSpPr txBox="1"/>
            <p:nvPr/>
          </p:nvSpPr>
          <p:spPr>
            <a:xfrm>
              <a:off x="0" y="1214259"/>
              <a:ext cx="50480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Deploy to multiple devices from a single codebase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EAEF73-7867-6AD6-A44C-575814E0F7B2}"/>
              </a:ext>
            </a:extLst>
          </p:cNvPr>
          <p:cNvGrpSpPr/>
          <p:nvPr/>
        </p:nvGrpSpPr>
        <p:grpSpPr>
          <a:xfrm>
            <a:off x="1028697" y="13630683"/>
            <a:ext cx="3786004" cy="2635513"/>
            <a:chOff x="0" y="0"/>
            <a:chExt cx="5048005" cy="35140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21B1DB-FF3F-277D-8820-40F283DF8E9C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-17">
                  <a:solidFill>
                    <a:srgbClr val="000000"/>
                  </a:solidFill>
                  <a:latin typeface="DM Sans Bold"/>
                </a:rPr>
                <a:t>Flexible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E2880A-B88F-E40D-4C8D-30C7C1D52996}"/>
                </a:ext>
              </a:extLst>
            </p:cNvPr>
            <p:cNvSpPr txBox="1"/>
            <p:nvPr/>
          </p:nvSpPr>
          <p:spPr>
            <a:xfrm>
              <a:off x="0" y="1214259"/>
              <a:ext cx="5048005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Create customized, adaptive designs that look and feel great on any screen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437F08-9062-8037-F23B-F18DCF65995E}"/>
              </a:ext>
            </a:extLst>
          </p:cNvPr>
          <p:cNvGrpSpPr/>
          <p:nvPr/>
        </p:nvGrpSpPr>
        <p:grpSpPr>
          <a:xfrm>
            <a:off x="7250997" y="13630683"/>
            <a:ext cx="3786004" cy="2197363"/>
            <a:chOff x="0" y="0"/>
            <a:chExt cx="5048005" cy="29298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E5E3C8-2D14-D1A0-6DE5-8850DC44C95A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-17">
                  <a:solidFill>
                    <a:srgbClr val="000000"/>
                  </a:solidFill>
                  <a:latin typeface="DM Sans Bold"/>
                </a:rPr>
                <a:t>Powered by Dart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F53BF4-5B60-6D16-CAE6-F7279A1441FA}"/>
                </a:ext>
              </a:extLst>
            </p:cNvPr>
            <p:cNvSpPr txBox="1"/>
            <p:nvPr/>
          </p:nvSpPr>
          <p:spPr>
            <a:xfrm>
              <a:off x="0" y="1214259"/>
              <a:ext cx="50480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-12" dirty="0">
                  <a:solidFill>
                    <a:srgbClr val="000000"/>
                  </a:solidFill>
                  <a:latin typeface="DM Sans"/>
                </a:rPr>
                <a:t>A language optimized for fast apps on any platform</a:t>
              </a:r>
            </a:p>
            <a:p>
              <a:pPr algn="l">
                <a:lnSpc>
                  <a:spcPts val="3499"/>
                </a:lnSpc>
              </a:pPr>
              <a:endParaRPr lang="en-US" sz="2499" spc="-12" dirty="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4810E8-0EF8-7E65-2A21-509E310F1EE4}"/>
              </a:ext>
            </a:extLst>
          </p:cNvPr>
          <p:cNvGrpSpPr/>
          <p:nvPr/>
        </p:nvGrpSpPr>
        <p:grpSpPr>
          <a:xfrm>
            <a:off x="13473296" y="13630683"/>
            <a:ext cx="4214629" cy="2197363"/>
            <a:chOff x="0" y="0"/>
            <a:chExt cx="5619505" cy="29298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A45555-149D-C82B-9FF8-89F8146F8501}"/>
                </a:ext>
              </a:extLst>
            </p:cNvPr>
            <p:cNvSpPr txBox="1"/>
            <p:nvPr/>
          </p:nvSpPr>
          <p:spPr>
            <a:xfrm>
              <a:off x="0" y="-9525"/>
              <a:ext cx="56195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Rich Set of Widgets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43B011-0E0C-0B4D-A640-5549EF2BC13D}"/>
                </a:ext>
              </a:extLst>
            </p:cNvPr>
            <p:cNvSpPr txBox="1"/>
            <p:nvPr/>
          </p:nvSpPr>
          <p:spPr>
            <a:xfrm>
              <a:off x="0" y="1214259"/>
              <a:ext cx="56195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That can be easily adapted to create complex user interfaces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9E0A55-3A4E-065F-2475-3E2435793703}"/>
              </a:ext>
            </a:extLst>
          </p:cNvPr>
          <p:cNvGrpSpPr/>
          <p:nvPr/>
        </p:nvGrpSpPr>
        <p:grpSpPr>
          <a:xfrm>
            <a:off x="7252050" y="10786015"/>
            <a:ext cx="3786004" cy="1759213"/>
            <a:chOff x="0" y="0"/>
            <a:chExt cx="5048005" cy="23456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DDD7CA-9493-0729-3355-ADBC83F4AD66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Productive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6C80DE-5EF7-A7A9-F8D9-0E472324727A}"/>
                </a:ext>
              </a:extLst>
            </p:cNvPr>
            <p:cNvSpPr txBox="1"/>
            <p:nvPr/>
          </p:nvSpPr>
          <p:spPr>
            <a:xfrm>
              <a:off x="0" y="1214259"/>
              <a:ext cx="5048005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Build and iterate quickly with Hot Reload 🔥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43C828-F3E9-666D-3D42-8E89ECD615D0}"/>
              </a:ext>
            </a:extLst>
          </p:cNvPr>
          <p:cNvGrpSpPr/>
          <p:nvPr/>
        </p:nvGrpSpPr>
        <p:grpSpPr>
          <a:xfrm>
            <a:off x="1028700" y="10786015"/>
            <a:ext cx="3786004" cy="2197363"/>
            <a:chOff x="0" y="0"/>
            <a:chExt cx="5048005" cy="2929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01275-B8F3-5C82-0FC2-17AF066834D7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Fast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5DF85F-1AE9-010C-496F-2B3ECEDE6B0A}"/>
                </a:ext>
              </a:extLst>
            </p:cNvPr>
            <p:cNvSpPr txBox="1"/>
            <p:nvPr/>
          </p:nvSpPr>
          <p:spPr>
            <a:xfrm>
              <a:off x="0" y="1214259"/>
              <a:ext cx="50480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Compiles to ARM or Intel machine code and JavaScript</a:t>
              </a:r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C8BDCD01-7463-9FF0-5A42-A1A867A5B0C1}"/>
              </a:ext>
            </a:extLst>
          </p:cNvPr>
          <p:cNvSpPr txBox="1"/>
          <p:nvPr/>
        </p:nvSpPr>
        <p:spPr>
          <a:xfrm>
            <a:off x="1028699" y="-1556155"/>
            <a:ext cx="1316105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Key Features of Flutter</a:t>
            </a:r>
          </a:p>
          <a:p>
            <a:pPr>
              <a:lnSpc>
                <a:spcPts val="10800"/>
              </a:lnSpc>
              <a:spcBef>
                <a:spcPct val="0"/>
              </a:spcBef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30" name="AutoShape 3">
            <a:extLst>
              <a:ext uri="{FF2B5EF4-FFF2-40B4-BE49-F238E27FC236}">
                <a16:creationId xmlns:a16="http://schemas.microsoft.com/office/drawing/2014/main" id="{2840FC42-E48D-F68E-242A-B429E23D0471}"/>
              </a:ext>
            </a:extLst>
          </p:cNvPr>
          <p:cNvSpPr/>
          <p:nvPr/>
        </p:nvSpPr>
        <p:spPr>
          <a:xfrm rot="1008">
            <a:off x="1028697" y="4298416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32053CA2-CF79-1FEA-D5F6-87C44CE07BE5}"/>
              </a:ext>
            </a:extLst>
          </p:cNvPr>
          <p:cNvSpPr txBox="1"/>
          <p:nvPr/>
        </p:nvSpPr>
        <p:spPr>
          <a:xfrm>
            <a:off x="1028699" y="2325348"/>
            <a:ext cx="14540532" cy="1157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100" dirty="0">
                <a:solidFill>
                  <a:srgbClr val="000000"/>
                </a:solidFill>
                <a:latin typeface="DM Sans Bold"/>
              </a:rPr>
              <a:t>MOBILE APPLICATION DEVELOPMENT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857CB01-ED5F-3F85-9731-9D7569639492}"/>
              </a:ext>
            </a:extLst>
          </p:cNvPr>
          <p:cNvSpPr txBox="1"/>
          <p:nvPr/>
        </p:nvSpPr>
        <p:spPr>
          <a:xfrm>
            <a:off x="-4648200" y="1128374"/>
            <a:ext cx="406680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 dirty="0">
                <a:solidFill>
                  <a:srgbClr val="000000"/>
                </a:solidFill>
                <a:latin typeface="DM Sans Bold"/>
              </a:rPr>
              <a:t>UNIVERSITY OF ST ANDREWS</a:t>
            </a: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0D5FB6F3-E162-AC0E-9E75-E9E12A05DFD7}"/>
              </a:ext>
            </a:extLst>
          </p:cNvPr>
          <p:cNvSpPr txBox="1"/>
          <p:nvPr/>
        </p:nvSpPr>
        <p:spPr>
          <a:xfrm>
            <a:off x="-13799825" y="2325348"/>
            <a:ext cx="14540532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 dirty="0">
                <a:solidFill>
                  <a:srgbClr val="000000"/>
                </a:solidFill>
                <a:latin typeface="DM Sans Bold"/>
              </a:rPr>
              <a:t>MOBILE APPLICATION DEVELOPMENT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189F7061-922A-7F3E-0728-1F6925AA003B}"/>
              </a:ext>
            </a:extLst>
          </p:cNvPr>
          <p:cNvSpPr txBox="1"/>
          <p:nvPr/>
        </p:nvSpPr>
        <p:spPr>
          <a:xfrm>
            <a:off x="8967399" y="5771011"/>
            <a:ext cx="14540532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USING </a:t>
            </a:r>
            <a:r>
              <a:rPr lang="en-US" sz="3000" dirty="0">
                <a:solidFill>
                  <a:srgbClr val="000000"/>
                </a:solidFill>
                <a:latin typeface="DM Sans Bold"/>
              </a:rPr>
              <a:t>FLUTTER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PLATFORM</a:t>
            </a: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C275B484-A143-AB9A-95D2-2C6A75895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811" y="3967200"/>
            <a:ext cx="2568966" cy="2568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94878">
            <a:off x="-1299255" y="-3855503"/>
            <a:ext cx="14212134" cy="14034482"/>
          </a:xfrm>
          <a:custGeom>
            <a:avLst/>
            <a:gdLst/>
            <a:ahLst/>
            <a:cxnLst/>
            <a:rect l="l" t="t" r="r" b="b"/>
            <a:pathLst>
              <a:path w="14212134" h="14034482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 rot="1008">
            <a:off x="1028698" y="3793621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76580" y="816788"/>
            <a:ext cx="1259182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Insights and Downsides to Flutter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260F4ACC-65B2-10F6-D27C-981A42DD5B3C}"/>
              </a:ext>
            </a:extLst>
          </p:cNvPr>
          <p:cNvSpPr txBox="1"/>
          <p:nvPr/>
        </p:nvSpPr>
        <p:spPr>
          <a:xfrm>
            <a:off x="1028700" y="-2555153"/>
            <a:ext cx="1005431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Mobile App Demonstration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DM Sans Bold"/>
              </a:rPr>
              <a:t>My Mood Tracker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E3AEC207-7C79-66A5-44B9-80EB42899F16}"/>
              </a:ext>
            </a:extLst>
          </p:cNvPr>
          <p:cNvGrpSpPr/>
          <p:nvPr/>
        </p:nvGrpSpPr>
        <p:grpSpPr>
          <a:xfrm>
            <a:off x="-4364325" y="-1989411"/>
            <a:ext cx="9629271" cy="3526617"/>
            <a:chOff x="0" y="-9525"/>
            <a:chExt cx="12839028" cy="4702156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8058BE0-4743-1697-9255-E90A7A9DC8DF}"/>
                </a:ext>
              </a:extLst>
            </p:cNvPr>
            <p:cNvSpPr txBox="1"/>
            <p:nvPr/>
          </p:nvSpPr>
          <p:spPr>
            <a:xfrm>
              <a:off x="0" y="-9525"/>
              <a:ext cx="1283902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000000"/>
                  </a:solidFill>
                  <a:latin typeface="DM Sans Bold"/>
                </a:rPr>
                <a:t>Q&amp;A Session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5688905-8DE0-51E9-3015-73C8F9CF8A20}"/>
                </a:ext>
              </a:extLst>
            </p:cNvPr>
            <p:cNvSpPr txBox="1"/>
            <p:nvPr/>
          </p:nvSpPr>
          <p:spPr>
            <a:xfrm>
              <a:off x="0" y="4016356"/>
              <a:ext cx="128390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Thank you for listening!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C744A0-83E2-3E9C-64D1-3054876810C8}"/>
              </a:ext>
            </a:extLst>
          </p:cNvPr>
          <p:cNvSpPr/>
          <p:nvPr/>
        </p:nvSpPr>
        <p:spPr>
          <a:xfrm>
            <a:off x="8839199" y="-5974008"/>
            <a:ext cx="9473293" cy="54616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91D70B-BAC4-4BAD-E1C5-AF83D9E9B0BA}"/>
              </a:ext>
            </a:extLst>
          </p:cNvPr>
          <p:cNvGrpSpPr/>
          <p:nvPr/>
        </p:nvGrpSpPr>
        <p:grpSpPr>
          <a:xfrm>
            <a:off x="11808749" y="-13480934"/>
            <a:ext cx="1427808" cy="1427808"/>
            <a:chOff x="14806418" y="1918344"/>
            <a:chExt cx="2819399" cy="281939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F445EB2-6E72-8D28-1DEF-D73ADA205303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CCA4163-C678-2CC6-A86B-D73072F4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6B4D83-F02A-B5AC-EAA2-C56B03941121}"/>
              </a:ext>
            </a:extLst>
          </p:cNvPr>
          <p:cNvGrpSpPr/>
          <p:nvPr/>
        </p:nvGrpSpPr>
        <p:grpSpPr>
          <a:xfrm>
            <a:off x="13561349" y="-11193510"/>
            <a:ext cx="1427808" cy="1427808"/>
            <a:chOff x="11582330" y="5128269"/>
            <a:chExt cx="2819399" cy="281939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BFCCF6C-4202-2C3A-9F97-DFA6CE8B9C3E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2B29A00-904B-462D-F207-252D19C6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3D2B89F7-8D65-F22F-9DF0-3EA4DD86412F}"/>
              </a:ext>
            </a:extLst>
          </p:cNvPr>
          <p:cNvGrpSpPr/>
          <p:nvPr/>
        </p:nvGrpSpPr>
        <p:grpSpPr>
          <a:xfrm>
            <a:off x="15310019" y="-8968627"/>
            <a:ext cx="2246876" cy="2246876"/>
            <a:chOff x="14806418" y="5128269"/>
            <a:chExt cx="2819399" cy="281939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185D82-6824-FDB9-3AA3-C4C9F3E80BFC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80DCE2-10F6-E55D-7099-9E003A79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A39ED4-5C06-761E-8EF5-A3284C748861}"/>
              </a:ext>
            </a:extLst>
          </p:cNvPr>
          <p:cNvGrpSpPr/>
          <p:nvPr/>
        </p:nvGrpSpPr>
        <p:grpSpPr>
          <a:xfrm>
            <a:off x="10068323" y="-16649700"/>
            <a:ext cx="1448325" cy="1448325"/>
            <a:chOff x="11582330" y="1918344"/>
            <a:chExt cx="2819399" cy="281939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097A9D3-C0DE-E2DA-35E3-75C4B76660FF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1C55C81-842F-A0D5-2E4E-08FCC190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33D3A513-6AD4-4141-1B6F-AB4F302D7C86}"/>
              </a:ext>
            </a:extLst>
          </p:cNvPr>
          <p:cNvSpPr/>
          <p:nvPr/>
        </p:nvSpPr>
        <p:spPr>
          <a:xfrm rot="4194878">
            <a:off x="-1299255" y="-3855503"/>
            <a:ext cx="14212134" cy="14034482"/>
          </a:xfrm>
          <a:custGeom>
            <a:avLst/>
            <a:gdLst/>
            <a:ahLst/>
            <a:cxnLst/>
            <a:rect l="l" t="t" r="r" b="b"/>
            <a:pathLst>
              <a:path w="14212134" h="14034482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0133" y="3376619"/>
            <a:ext cx="9629271" cy="3526617"/>
            <a:chOff x="0" y="-9525"/>
            <a:chExt cx="12839028" cy="470215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83902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000000"/>
                  </a:solidFill>
                  <a:latin typeface="DM Sans Bold"/>
                </a:rPr>
                <a:t>Q&amp;A Session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16356"/>
              <a:ext cx="128390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Thank you for listening!</a:t>
              </a:r>
            </a:p>
          </p:txBody>
        </p:sp>
      </p:grpSp>
      <p:sp>
        <p:nvSpPr>
          <p:cNvPr id="7" name="AutoShape 6">
            <a:extLst>
              <a:ext uri="{FF2B5EF4-FFF2-40B4-BE49-F238E27FC236}">
                <a16:creationId xmlns:a16="http://schemas.microsoft.com/office/drawing/2014/main" id="{464BEF6A-64F0-A6FE-5FEE-622F00ED3E16}"/>
              </a:ext>
            </a:extLst>
          </p:cNvPr>
          <p:cNvSpPr/>
          <p:nvPr/>
        </p:nvSpPr>
        <p:spPr>
          <a:xfrm rot="1008" flipH="1">
            <a:off x="11298333" y="952289"/>
            <a:ext cx="21247" cy="859148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C2C2C-5AF5-CC6F-9490-83E5A686B9C0}"/>
              </a:ext>
            </a:extLst>
          </p:cNvPr>
          <p:cNvSpPr txBox="1"/>
          <p:nvPr/>
        </p:nvSpPr>
        <p:spPr>
          <a:xfrm>
            <a:off x="11297073" y="-2400300"/>
            <a:ext cx="797673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G"/>
          <p:cNvSpPr/>
          <p:nvPr/>
        </p:nvSpPr>
        <p:spPr>
          <a:xfrm rot="6048134" flipH="1">
            <a:off x="2920368" y="-931197"/>
            <a:ext cx="12571951" cy="12994265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rot="1008">
            <a:off x="1028696" y="3024063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699" y="1208088"/>
            <a:ext cx="1316105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Key Features of Flutter</a:t>
            </a:r>
          </a:p>
          <a:p>
            <a:pPr>
              <a:lnSpc>
                <a:spcPts val="10800"/>
              </a:lnSpc>
              <a:spcBef>
                <a:spcPct val="0"/>
              </a:spcBef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475401" y="3778119"/>
            <a:ext cx="3786004" cy="2197363"/>
            <a:chOff x="0" y="0"/>
            <a:chExt cx="5048005" cy="2929817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-17">
                  <a:solidFill>
                    <a:srgbClr val="000000"/>
                  </a:solidFill>
                  <a:latin typeface="DM Sans Bold"/>
                </a:rPr>
                <a:t>Multi-Platform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4259"/>
              <a:ext cx="50480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Deploy to multiple devices from a single codebase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697" y="6622787"/>
            <a:ext cx="3786004" cy="2635513"/>
            <a:chOff x="0" y="0"/>
            <a:chExt cx="5048005" cy="35140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-17">
                  <a:solidFill>
                    <a:srgbClr val="000000"/>
                  </a:solidFill>
                  <a:latin typeface="DM Sans Bold"/>
                </a:rPr>
                <a:t>Flexible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4259"/>
              <a:ext cx="5048005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Create customized, adaptive designs that look and feel great on any screen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50997" y="6622787"/>
            <a:ext cx="3786004" cy="2197363"/>
            <a:chOff x="0" y="0"/>
            <a:chExt cx="5048005" cy="292981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-17">
                  <a:solidFill>
                    <a:srgbClr val="000000"/>
                  </a:solidFill>
                  <a:latin typeface="DM Sans Bold"/>
                </a:rPr>
                <a:t>Powered by Dart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14259"/>
              <a:ext cx="50480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-12">
                  <a:solidFill>
                    <a:srgbClr val="000000"/>
                  </a:solidFill>
                  <a:latin typeface="DM Sans"/>
                </a:rPr>
                <a:t>A language optimized for fast apps on any platform</a:t>
              </a:r>
            </a:p>
            <a:p>
              <a:pPr algn="l">
                <a:lnSpc>
                  <a:spcPts val="3499"/>
                </a:lnSpc>
              </a:pPr>
              <a:endParaRPr lang="en-US" sz="2499" spc="-12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73296" y="6622787"/>
            <a:ext cx="4214629" cy="2197363"/>
            <a:chOff x="0" y="0"/>
            <a:chExt cx="5619505" cy="292981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56195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Rich Set of Widgets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14259"/>
              <a:ext cx="56195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That can be easily adapted to create complex user interfaces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52050" y="3778119"/>
            <a:ext cx="3786004" cy="1759213"/>
            <a:chOff x="0" y="0"/>
            <a:chExt cx="5048005" cy="234561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Productive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14259"/>
              <a:ext cx="5048005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Build and iterate quickly with Hot Reload 🔥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3778119"/>
            <a:ext cx="3786004" cy="2197363"/>
            <a:chOff x="0" y="0"/>
            <a:chExt cx="5048005" cy="292981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Fast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214259"/>
              <a:ext cx="50480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Compiles to ARM or Intel machine code and JavaScript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965474-348B-E470-997F-BE0304B0CDE8}"/>
              </a:ext>
            </a:extLst>
          </p:cNvPr>
          <p:cNvGrpSpPr/>
          <p:nvPr/>
        </p:nvGrpSpPr>
        <p:grpSpPr>
          <a:xfrm>
            <a:off x="5715000" y="-4454993"/>
            <a:ext cx="6858000" cy="3175724"/>
            <a:chOff x="5562601" y="1414460"/>
            <a:chExt cx="8382001" cy="3881440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1BFC58A-A4AE-F16A-0400-FC26D356F854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solidFill>
              <a:srgbClr val="72A27A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!!Frame">
              <a:extLst>
                <a:ext uri="{FF2B5EF4-FFF2-40B4-BE49-F238E27FC236}">
                  <a16:creationId xmlns:a16="http://schemas.microsoft.com/office/drawing/2014/main" id="{92AEE94A-13F9-C877-25E6-53ECE6D8E23D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M Sans Bold" charset="0"/>
                </a:rPr>
                <a:t>Framework</a:t>
              </a:r>
            </a:p>
            <a:p>
              <a:r>
                <a:rPr lang="en-US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376B1E7-AA00-EB82-F74C-4C829259DA6C}"/>
                </a:ext>
              </a:extLst>
            </p:cNvPr>
            <p:cNvSpPr/>
            <p:nvPr/>
          </p:nvSpPr>
          <p:spPr>
            <a:xfrm>
              <a:off x="8305800" y="15621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Material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34F22CE-ECEE-F826-344E-AD219AABE363}"/>
                </a:ext>
              </a:extLst>
            </p:cNvPr>
            <p:cNvSpPr/>
            <p:nvPr/>
          </p:nvSpPr>
          <p:spPr>
            <a:xfrm>
              <a:off x="11049000" y="15748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Cupertino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37A0963-5419-AADB-334A-4E729D001044}"/>
                </a:ext>
              </a:extLst>
            </p:cNvPr>
            <p:cNvSpPr/>
            <p:nvPr/>
          </p:nvSpPr>
          <p:spPr>
            <a:xfrm>
              <a:off x="8305800" y="2486672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Widgets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D9A5F70-7B14-1F01-2D20-B599B1C8D249}"/>
                </a:ext>
              </a:extLst>
            </p:cNvPr>
            <p:cNvSpPr/>
            <p:nvPr/>
          </p:nvSpPr>
          <p:spPr>
            <a:xfrm>
              <a:off x="8295640" y="3156166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Rendering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E23F9F-E809-6725-2B64-5EE9A939E74A}"/>
                </a:ext>
              </a:extLst>
            </p:cNvPr>
            <p:cNvSpPr/>
            <p:nvPr/>
          </p:nvSpPr>
          <p:spPr>
            <a:xfrm>
              <a:off x="83058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Animation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A7F5472-E18D-E79B-EC17-EB87A9BAC504}"/>
                </a:ext>
              </a:extLst>
            </p:cNvPr>
            <p:cNvSpPr/>
            <p:nvPr/>
          </p:nvSpPr>
          <p:spPr>
            <a:xfrm>
              <a:off x="100965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Painting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F4B1A49-1950-4BC6-A4AA-F8B3C5EDCD1D}"/>
                </a:ext>
              </a:extLst>
            </p:cNvPr>
            <p:cNvSpPr/>
            <p:nvPr/>
          </p:nvSpPr>
          <p:spPr>
            <a:xfrm>
              <a:off x="11887200" y="3826672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Gestures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1F42741-A589-8407-A6E0-3C6B929CE73B}"/>
                </a:ext>
              </a:extLst>
            </p:cNvPr>
            <p:cNvSpPr/>
            <p:nvPr/>
          </p:nvSpPr>
          <p:spPr>
            <a:xfrm>
              <a:off x="8305800" y="4563455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Foundation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B67C0-8AB3-B255-10DB-87843A3FFDF5}"/>
              </a:ext>
            </a:extLst>
          </p:cNvPr>
          <p:cNvGrpSpPr/>
          <p:nvPr/>
        </p:nvGrpSpPr>
        <p:grpSpPr>
          <a:xfrm>
            <a:off x="5688724" y="-6724885"/>
            <a:ext cx="6858000" cy="3175724"/>
            <a:chOff x="5562601" y="1414460"/>
            <a:chExt cx="8382001" cy="3881440"/>
          </a:xfrm>
          <a:solidFill>
            <a:srgbClr val="6699FF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A51B35F-17E1-2BCC-066A-F4C88D834964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A659E-AD29-CFA1-3152-4A5945547C42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9028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M Sans Bold" charset="0"/>
                </a:rPr>
                <a:t>Engine</a:t>
              </a:r>
            </a:p>
            <a:p>
              <a:r>
                <a:rPr lang="en-US" dirty="0">
                  <a:solidFill>
                    <a:schemeClr val="bg1"/>
                  </a:solidFill>
                  <a:latin typeface="DM Sans" pitchFamily="2" charset="0"/>
                </a:rPr>
                <a:t>C/C++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E7E7C71-98F1-61C4-78F2-AC1D89DE2779}"/>
                </a:ext>
              </a:extLst>
            </p:cNvPr>
            <p:cNvSpPr/>
            <p:nvPr/>
          </p:nvSpPr>
          <p:spPr>
            <a:xfrm>
              <a:off x="77844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Service Protocol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A9D43B-FE61-3E0B-25EB-7514BB9426AD}"/>
                </a:ext>
              </a:extLst>
            </p:cNvPr>
            <p:cNvSpPr/>
            <p:nvPr/>
          </p:nvSpPr>
          <p:spPr>
            <a:xfrm>
              <a:off x="97659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DM Sans" pitchFamily="2" charset="0"/>
                </a:rPr>
                <a:t>Composition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0B765CC-A59A-C4DE-23BC-BB62BE2B1567}"/>
                </a:ext>
              </a:extLst>
            </p:cNvPr>
            <p:cNvSpPr/>
            <p:nvPr/>
          </p:nvSpPr>
          <p:spPr>
            <a:xfrm>
              <a:off x="11747498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Platform Channels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A0AA9B8-0D00-F0E1-2462-A110274AA527}"/>
                </a:ext>
              </a:extLst>
            </p:cNvPr>
            <p:cNvSpPr/>
            <p:nvPr/>
          </p:nvSpPr>
          <p:spPr>
            <a:xfrm>
              <a:off x="77844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Dart Setup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8CB6CC1-C1B2-9A88-8382-E95C17E7782F}"/>
                </a:ext>
              </a:extLst>
            </p:cNvPr>
            <p:cNvSpPr/>
            <p:nvPr/>
          </p:nvSpPr>
          <p:spPr>
            <a:xfrm>
              <a:off x="97659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EF54DCF-699F-0338-B416-514BDC83BCA9}"/>
                </a:ext>
              </a:extLst>
            </p:cNvPr>
            <p:cNvSpPr/>
            <p:nvPr/>
          </p:nvSpPr>
          <p:spPr>
            <a:xfrm>
              <a:off x="11747498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System Events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8EECAE1-FCB3-EA81-DD03-D8780B9A7532}"/>
                </a:ext>
              </a:extLst>
            </p:cNvPr>
            <p:cNvSpPr/>
            <p:nvPr/>
          </p:nvSpPr>
          <p:spPr>
            <a:xfrm>
              <a:off x="77844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Runtime </a:t>
              </a:r>
              <a:r>
                <a:rPr lang="en-US" sz="2000" dirty="0" err="1">
                  <a:latin typeface="DM Sans" pitchFamily="2" charset="0"/>
                </a:rPr>
                <a:t>Mgmt</a:t>
              </a:r>
              <a:endParaRPr lang="en-US" sz="2000" dirty="0">
                <a:latin typeface="DM Sans" pitchFamily="2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FFBD027-02D6-7303-C5CD-30A5CFB24911}"/>
                </a:ext>
              </a:extLst>
            </p:cNvPr>
            <p:cNvSpPr/>
            <p:nvPr/>
          </p:nvSpPr>
          <p:spPr>
            <a:xfrm>
              <a:off x="97659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Frame Scheduling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F962B5E-130F-DB12-383B-026859204BB3}"/>
                </a:ext>
              </a:extLst>
            </p:cNvPr>
            <p:cNvSpPr/>
            <p:nvPr/>
          </p:nvSpPr>
          <p:spPr>
            <a:xfrm>
              <a:off x="11747498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Assets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E06BE6D-8BFD-3D61-0B7F-9FD0CF89EE2F}"/>
                </a:ext>
              </a:extLst>
            </p:cNvPr>
            <p:cNvSpPr/>
            <p:nvPr/>
          </p:nvSpPr>
          <p:spPr>
            <a:xfrm>
              <a:off x="9765999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Frame Pipeline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DC0EA36-6D32-7143-24F5-006320934C3F}"/>
                </a:ext>
              </a:extLst>
            </p:cNvPr>
            <p:cNvSpPr/>
            <p:nvPr/>
          </p:nvSpPr>
          <p:spPr>
            <a:xfrm>
              <a:off x="11747498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Text Layout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0C7A03-038C-6326-3BC7-3A7F78C3CD40}"/>
              </a:ext>
            </a:extLst>
          </p:cNvPr>
          <p:cNvGrpSpPr/>
          <p:nvPr/>
        </p:nvGrpSpPr>
        <p:grpSpPr>
          <a:xfrm>
            <a:off x="5685735" y="-7703122"/>
            <a:ext cx="6858000" cy="1668453"/>
            <a:chOff x="5562601" y="1414460"/>
            <a:chExt cx="8382001" cy="3881440"/>
          </a:xfrm>
          <a:solidFill>
            <a:srgbClr val="FFCC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D066D22-A8DA-20CD-D8E6-7AA53F0C55F1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8EA681-6842-0C62-B93E-2EF1E2A27038}"/>
                </a:ext>
              </a:extLst>
            </p:cNvPr>
            <p:cNvSpPr txBox="1"/>
            <p:nvPr/>
          </p:nvSpPr>
          <p:spPr>
            <a:xfrm>
              <a:off x="5867400" y="1562101"/>
              <a:ext cx="2819401" cy="15036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DM Sans Bold" charset="0"/>
                </a:rPr>
                <a:t>Embedder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363086D-5270-6994-880A-DEC031382BCC}"/>
                </a:ext>
              </a:extLst>
            </p:cNvPr>
            <p:cNvSpPr/>
            <p:nvPr/>
          </p:nvSpPr>
          <p:spPr>
            <a:xfrm>
              <a:off x="7788152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Rending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D78964A-5424-DBC8-6A6B-4A8AC963217B}"/>
                </a:ext>
              </a:extLst>
            </p:cNvPr>
            <p:cNvSpPr/>
            <p:nvPr/>
          </p:nvSpPr>
          <p:spPr>
            <a:xfrm>
              <a:off x="978556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Native Plugins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43FEA98-3FBF-F485-88C0-4A747570C2A7}"/>
                </a:ext>
              </a:extLst>
            </p:cNvPr>
            <p:cNvSpPr/>
            <p:nvPr/>
          </p:nvSpPr>
          <p:spPr>
            <a:xfrm>
              <a:off x="1174531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App Packaging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21F4947-72AE-71B8-4263-3218997A11A9}"/>
                </a:ext>
              </a:extLst>
            </p:cNvPr>
            <p:cNvSpPr/>
            <p:nvPr/>
          </p:nvSpPr>
          <p:spPr>
            <a:xfrm>
              <a:off x="777224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Threads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CB7C831-1A12-D764-4785-FC9C017A8EFF}"/>
                </a:ext>
              </a:extLst>
            </p:cNvPr>
            <p:cNvSpPr/>
            <p:nvPr/>
          </p:nvSpPr>
          <p:spPr>
            <a:xfrm>
              <a:off x="976965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Event Loops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88F3CF5-A5FA-DDBA-4740-BFD31DA2B691}"/>
              </a:ext>
            </a:extLst>
          </p:cNvPr>
          <p:cNvSpPr txBox="1"/>
          <p:nvPr/>
        </p:nvSpPr>
        <p:spPr>
          <a:xfrm>
            <a:off x="-3657600" y="-2175345"/>
            <a:ext cx="5347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DM Sans Bold" charset="0"/>
              </a:rPr>
              <a:t>Component Technology </a:t>
            </a:r>
          </a:p>
          <a:p>
            <a:r>
              <a:rPr lang="en-US" sz="6000" dirty="0">
                <a:latin typeface="DM Sans Bold" charset="0"/>
              </a:rPr>
              <a:t>in Flutter</a:t>
            </a:r>
          </a:p>
        </p:txBody>
      </p:sp>
      <p:sp>
        <p:nvSpPr>
          <p:cNvPr id="60" name="Freeform 2">
            <a:extLst>
              <a:ext uri="{FF2B5EF4-FFF2-40B4-BE49-F238E27FC236}">
                <a16:creationId xmlns:a16="http://schemas.microsoft.com/office/drawing/2014/main" id="{CBF25B3A-E124-E867-442C-10DFE19C165A}"/>
              </a:ext>
            </a:extLst>
          </p:cNvPr>
          <p:cNvSpPr/>
          <p:nvPr/>
        </p:nvSpPr>
        <p:spPr>
          <a:xfrm>
            <a:off x="16689680" y="-819594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Box 6">
            <a:extLst>
              <a:ext uri="{FF2B5EF4-FFF2-40B4-BE49-F238E27FC236}">
                <a16:creationId xmlns:a16="http://schemas.microsoft.com/office/drawing/2014/main" id="{FCE3AEF9-55BD-B773-BA5E-3304E6C04E5C}"/>
              </a:ext>
            </a:extLst>
          </p:cNvPr>
          <p:cNvSpPr txBox="1"/>
          <p:nvPr/>
        </p:nvSpPr>
        <p:spPr>
          <a:xfrm>
            <a:off x="-12963369" y="1459966"/>
            <a:ext cx="14006880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Introduction to Flutter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G"/>
          <p:cNvSpPr/>
          <p:nvPr/>
        </p:nvSpPr>
        <p:spPr>
          <a:xfrm rot="6479519" flipH="1">
            <a:off x="4364587" y="371972"/>
            <a:ext cx="10119931" cy="10459877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58DFEB-5A9D-777E-C2CB-5FE7643F6F51}"/>
              </a:ext>
            </a:extLst>
          </p:cNvPr>
          <p:cNvGrpSpPr/>
          <p:nvPr/>
        </p:nvGrpSpPr>
        <p:grpSpPr>
          <a:xfrm>
            <a:off x="5715000" y="952500"/>
            <a:ext cx="6858000" cy="3175724"/>
            <a:chOff x="5562601" y="1414460"/>
            <a:chExt cx="8382001" cy="3881440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FB7B5CA-D39C-DA1A-2C2F-0C56D9C5C9BC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solidFill>
              <a:srgbClr val="72A27A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!!Frame">
              <a:extLst>
                <a:ext uri="{FF2B5EF4-FFF2-40B4-BE49-F238E27FC236}">
                  <a16:creationId xmlns:a16="http://schemas.microsoft.com/office/drawing/2014/main" id="{6A75CC96-A8AD-AA10-A668-7E450EFB1350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M Sans Bold" charset="0"/>
                </a:rPr>
                <a:t>Framework</a:t>
              </a:r>
            </a:p>
            <a:p>
              <a:r>
                <a:rPr lang="en-US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BB01E9-B37E-BF6A-A2EF-3CA101377462}"/>
                </a:ext>
              </a:extLst>
            </p:cNvPr>
            <p:cNvSpPr/>
            <p:nvPr/>
          </p:nvSpPr>
          <p:spPr>
            <a:xfrm>
              <a:off x="8305800" y="15621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Material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544247E-5A17-8E8A-509A-20466A1D9594}"/>
                </a:ext>
              </a:extLst>
            </p:cNvPr>
            <p:cNvSpPr/>
            <p:nvPr/>
          </p:nvSpPr>
          <p:spPr>
            <a:xfrm>
              <a:off x="11049000" y="15748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Cupertino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0236A6E-9BD2-C601-F95B-DB32444CD9FF}"/>
                </a:ext>
              </a:extLst>
            </p:cNvPr>
            <p:cNvSpPr/>
            <p:nvPr/>
          </p:nvSpPr>
          <p:spPr>
            <a:xfrm>
              <a:off x="8305800" y="2486672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Widgets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5B839F5-AC90-AB99-FA3F-4E70C78B55FC}"/>
                </a:ext>
              </a:extLst>
            </p:cNvPr>
            <p:cNvSpPr/>
            <p:nvPr/>
          </p:nvSpPr>
          <p:spPr>
            <a:xfrm>
              <a:off x="8295640" y="3156166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Rendering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EC2EFC6-4743-7B35-170D-FD8A95D05C2B}"/>
                </a:ext>
              </a:extLst>
            </p:cNvPr>
            <p:cNvSpPr/>
            <p:nvPr/>
          </p:nvSpPr>
          <p:spPr>
            <a:xfrm>
              <a:off x="83058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Animation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307048-15EC-36F4-9E23-76A0EF7482BF}"/>
                </a:ext>
              </a:extLst>
            </p:cNvPr>
            <p:cNvSpPr/>
            <p:nvPr/>
          </p:nvSpPr>
          <p:spPr>
            <a:xfrm>
              <a:off x="100965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Painting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4E27684-938E-BC8E-32FB-1137EB3BC45D}"/>
                </a:ext>
              </a:extLst>
            </p:cNvPr>
            <p:cNvSpPr/>
            <p:nvPr/>
          </p:nvSpPr>
          <p:spPr>
            <a:xfrm>
              <a:off x="11887200" y="3826672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Gestures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CC24CDD-2FFB-1258-E78C-83CFADDDF1CF}"/>
                </a:ext>
              </a:extLst>
            </p:cNvPr>
            <p:cNvSpPr/>
            <p:nvPr/>
          </p:nvSpPr>
          <p:spPr>
            <a:xfrm>
              <a:off x="8305800" y="4563455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Foundation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8DC242-220A-137E-B4B7-3DBDC6AF8D42}"/>
              </a:ext>
            </a:extLst>
          </p:cNvPr>
          <p:cNvGrpSpPr/>
          <p:nvPr/>
        </p:nvGrpSpPr>
        <p:grpSpPr>
          <a:xfrm>
            <a:off x="5688724" y="4282936"/>
            <a:ext cx="6858000" cy="3175724"/>
            <a:chOff x="5562601" y="1414460"/>
            <a:chExt cx="8382001" cy="3881440"/>
          </a:xfrm>
          <a:solidFill>
            <a:srgbClr val="6699FF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17E0C65-E05C-2100-EF3D-CD91FA31F8B8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5E9D98-A734-30B8-C74C-77710389CAFB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9028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M Sans Bold" charset="0"/>
                </a:rPr>
                <a:t>Engine</a:t>
              </a:r>
            </a:p>
            <a:p>
              <a:r>
                <a:rPr lang="en-US" dirty="0">
                  <a:solidFill>
                    <a:schemeClr val="bg1"/>
                  </a:solidFill>
                  <a:latin typeface="DM Sans" pitchFamily="2" charset="0"/>
                </a:rPr>
                <a:t>C/C++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29D0813-4E86-B1BB-69E3-560E57C94630}"/>
                </a:ext>
              </a:extLst>
            </p:cNvPr>
            <p:cNvSpPr/>
            <p:nvPr/>
          </p:nvSpPr>
          <p:spPr>
            <a:xfrm>
              <a:off x="77844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Service Protocol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E0BD9D4-73FB-F62B-C750-D830A8051187}"/>
                </a:ext>
              </a:extLst>
            </p:cNvPr>
            <p:cNvSpPr/>
            <p:nvPr/>
          </p:nvSpPr>
          <p:spPr>
            <a:xfrm>
              <a:off x="97659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DM Sans" pitchFamily="2" charset="0"/>
                </a:rPr>
                <a:t>Composition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6981152-EBA0-B520-D4A9-32C3F613157F}"/>
                </a:ext>
              </a:extLst>
            </p:cNvPr>
            <p:cNvSpPr/>
            <p:nvPr/>
          </p:nvSpPr>
          <p:spPr>
            <a:xfrm>
              <a:off x="11747498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Platform Channels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6606A15-EEDB-3E8D-B9D5-BB7F22879DC7}"/>
                </a:ext>
              </a:extLst>
            </p:cNvPr>
            <p:cNvSpPr/>
            <p:nvPr/>
          </p:nvSpPr>
          <p:spPr>
            <a:xfrm>
              <a:off x="77844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Dart Setup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7CEF0BB0-19D7-58CE-E7E4-204524F30301}"/>
                </a:ext>
              </a:extLst>
            </p:cNvPr>
            <p:cNvSpPr/>
            <p:nvPr/>
          </p:nvSpPr>
          <p:spPr>
            <a:xfrm>
              <a:off x="97659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C0ADCDBB-51EF-2BEF-A897-0F3005076FB0}"/>
                </a:ext>
              </a:extLst>
            </p:cNvPr>
            <p:cNvSpPr/>
            <p:nvPr/>
          </p:nvSpPr>
          <p:spPr>
            <a:xfrm>
              <a:off x="11747498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System Events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6BCEB9B6-42B6-D760-1535-3BEE399C431B}"/>
                </a:ext>
              </a:extLst>
            </p:cNvPr>
            <p:cNvSpPr/>
            <p:nvPr/>
          </p:nvSpPr>
          <p:spPr>
            <a:xfrm>
              <a:off x="77844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Runtime </a:t>
              </a:r>
              <a:r>
                <a:rPr lang="en-US" sz="2000" dirty="0" err="1">
                  <a:latin typeface="DM Sans" pitchFamily="2" charset="0"/>
                </a:rPr>
                <a:t>Mgmt</a:t>
              </a:r>
              <a:endParaRPr lang="en-US" sz="2000" dirty="0">
                <a:latin typeface="DM Sans" pitchFamily="2" charset="0"/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2FDEA6A6-8B58-20D9-72C2-C3A8A464AA58}"/>
                </a:ext>
              </a:extLst>
            </p:cNvPr>
            <p:cNvSpPr/>
            <p:nvPr/>
          </p:nvSpPr>
          <p:spPr>
            <a:xfrm>
              <a:off x="97659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Frame Scheduling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28695014-5284-05A3-6443-27D015410456}"/>
                </a:ext>
              </a:extLst>
            </p:cNvPr>
            <p:cNvSpPr/>
            <p:nvPr/>
          </p:nvSpPr>
          <p:spPr>
            <a:xfrm>
              <a:off x="11747498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Assets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B337344-749E-2693-2B80-57BEC32A4B5F}"/>
                </a:ext>
              </a:extLst>
            </p:cNvPr>
            <p:cNvSpPr/>
            <p:nvPr/>
          </p:nvSpPr>
          <p:spPr>
            <a:xfrm>
              <a:off x="9765999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Frame Pipeline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AFDE83F-C4AE-927E-21D5-CA083C528AC0}"/>
                </a:ext>
              </a:extLst>
            </p:cNvPr>
            <p:cNvSpPr/>
            <p:nvPr/>
          </p:nvSpPr>
          <p:spPr>
            <a:xfrm>
              <a:off x="11747498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Text Layout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93E205-C49E-D0D7-E595-3AA81B5DE3A8}"/>
              </a:ext>
            </a:extLst>
          </p:cNvPr>
          <p:cNvGrpSpPr/>
          <p:nvPr/>
        </p:nvGrpSpPr>
        <p:grpSpPr>
          <a:xfrm>
            <a:off x="5685735" y="7589847"/>
            <a:ext cx="6858000" cy="1668453"/>
            <a:chOff x="5562601" y="1414460"/>
            <a:chExt cx="8382001" cy="3881440"/>
          </a:xfrm>
          <a:solidFill>
            <a:srgbClr val="FFCC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C5E41C23-1508-1FC6-A9E2-5F452FFB4F65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D4B5431-6F91-6DDA-C82C-A8B8FFC1AD05}"/>
                </a:ext>
              </a:extLst>
            </p:cNvPr>
            <p:cNvSpPr txBox="1"/>
            <p:nvPr/>
          </p:nvSpPr>
          <p:spPr>
            <a:xfrm>
              <a:off x="5867400" y="1562101"/>
              <a:ext cx="2819401" cy="15036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DM Sans Bold" charset="0"/>
                </a:rPr>
                <a:t>Embedder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6E7A2C2-837B-DCB0-503C-7C43D6080326}"/>
                </a:ext>
              </a:extLst>
            </p:cNvPr>
            <p:cNvSpPr/>
            <p:nvPr/>
          </p:nvSpPr>
          <p:spPr>
            <a:xfrm>
              <a:off x="7788152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Rending</a:t>
              </a: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82D96C0-BF14-0246-075B-0C757F2632E8}"/>
                </a:ext>
              </a:extLst>
            </p:cNvPr>
            <p:cNvSpPr/>
            <p:nvPr/>
          </p:nvSpPr>
          <p:spPr>
            <a:xfrm>
              <a:off x="978556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Native Plugins</a:t>
              </a: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1C92AB53-1B38-3714-0E47-208E8D4F85EF}"/>
                </a:ext>
              </a:extLst>
            </p:cNvPr>
            <p:cNvSpPr/>
            <p:nvPr/>
          </p:nvSpPr>
          <p:spPr>
            <a:xfrm>
              <a:off x="1174531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App Packaging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3AF6A0E2-191D-6E15-5692-060F5474923E}"/>
                </a:ext>
              </a:extLst>
            </p:cNvPr>
            <p:cNvSpPr/>
            <p:nvPr/>
          </p:nvSpPr>
          <p:spPr>
            <a:xfrm>
              <a:off x="777224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Threads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5C8D48D9-7D20-C57F-92C7-E49380EA92B7}"/>
                </a:ext>
              </a:extLst>
            </p:cNvPr>
            <p:cNvSpPr/>
            <p:nvPr/>
          </p:nvSpPr>
          <p:spPr>
            <a:xfrm>
              <a:off x="976965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Event Loops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AA990BB9-EC31-85BE-550B-32D68D2DB5AE}"/>
              </a:ext>
            </a:extLst>
          </p:cNvPr>
          <p:cNvSpPr txBox="1"/>
          <p:nvPr/>
        </p:nvSpPr>
        <p:spPr>
          <a:xfrm>
            <a:off x="491837" y="398603"/>
            <a:ext cx="5347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DM Sans Bold" charset="0"/>
              </a:rPr>
              <a:t>Component Technology </a:t>
            </a:r>
          </a:p>
          <a:p>
            <a:r>
              <a:rPr lang="en-US" sz="6000" dirty="0">
                <a:latin typeface="DM Sans Bold" charset="0"/>
              </a:rPr>
              <a:t>in Flutter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54903-340B-245F-A975-2E0015868621}"/>
              </a:ext>
            </a:extLst>
          </p:cNvPr>
          <p:cNvSpPr txBox="1"/>
          <p:nvPr/>
        </p:nvSpPr>
        <p:spPr>
          <a:xfrm>
            <a:off x="20367982" y="2624507"/>
            <a:ext cx="6858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- Component layer that developers interface with</a:t>
            </a:r>
          </a:p>
          <a:p>
            <a:r>
              <a:rPr lang="en-US" sz="3200" dirty="0">
                <a:latin typeface="DM Sans" pitchFamily="2" charset="0"/>
              </a:rPr>
              <a:t>- The </a:t>
            </a:r>
            <a:r>
              <a:rPr lang="en-US" sz="3200" b="1" dirty="0">
                <a:latin typeface="DM Sans" pitchFamily="2" charset="0"/>
              </a:rPr>
              <a:t>Framework</a:t>
            </a:r>
            <a:r>
              <a:rPr lang="en-US" sz="3200" dirty="0">
                <a:latin typeface="DM Sans" pitchFamily="2" charset="0"/>
              </a:rPr>
              <a:t> is the top layer written in Dart for a modern and reactive architecture</a:t>
            </a:r>
          </a:p>
          <a:p>
            <a:r>
              <a:rPr lang="en-US" sz="3200" dirty="0">
                <a:latin typeface="DM Sans" pitchFamily="2" charset="0"/>
              </a:rPr>
              <a:t>- Most of the </a:t>
            </a:r>
            <a:r>
              <a:rPr lang="en-US" sz="3200" b="1" dirty="0">
                <a:latin typeface="DM Sans" pitchFamily="2" charset="0"/>
              </a:rPr>
              <a:t>Framework</a:t>
            </a:r>
            <a:r>
              <a:rPr lang="en-US" sz="3200" dirty="0">
                <a:latin typeface="DM Sans" pitchFamily="2" charset="0"/>
              </a:rPr>
              <a:t> acts as an abstraction for the UI creation and interaction</a:t>
            </a:r>
          </a:p>
          <a:p>
            <a:r>
              <a:rPr lang="en-US" sz="3200" dirty="0">
                <a:latin typeface="DM Sans" pitchFamily="2" charset="0"/>
              </a:rPr>
              <a:t>- Most 3</a:t>
            </a:r>
            <a:r>
              <a:rPr lang="en-US" sz="3200" baseline="30000" dirty="0">
                <a:latin typeface="DM Sans" pitchFamily="2" charset="0"/>
              </a:rPr>
              <a:t>rd</a:t>
            </a:r>
            <a:r>
              <a:rPr lang="en-US" sz="3200" dirty="0">
                <a:latin typeface="DM Sans" pitchFamily="2" charset="0"/>
              </a:rPr>
              <a:t> party dependencies/plugins interface with the </a:t>
            </a:r>
            <a:r>
              <a:rPr lang="en-US" sz="3200" b="1" dirty="0">
                <a:latin typeface="DM Sans" pitchFamily="2" charset="0"/>
              </a:rPr>
              <a:t>Framework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7CBA737-FD81-B9DA-005E-1B3DA47B40E4}"/>
              </a:ext>
            </a:extLst>
          </p:cNvPr>
          <p:cNvSpPr/>
          <p:nvPr/>
        </p:nvSpPr>
        <p:spPr>
          <a:xfrm rot="1008">
            <a:off x="1028698" y="-151961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A4295E5-22DB-7C8A-757E-368E4D2E5FF3}"/>
              </a:ext>
            </a:extLst>
          </p:cNvPr>
          <p:cNvSpPr txBox="1"/>
          <p:nvPr/>
        </p:nvSpPr>
        <p:spPr>
          <a:xfrm>
            <a:off x="1028699" y="-3951331"/>
            <a:ext cx="1316105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Key Features of Flutter</a:t>
            </a:r>
          </a:p>
          <a:p>
            <a:pPr>
              <a:lnSpc>
                <a:spcPts val="10800"/>
              </a:lnSpc>
              <a:spcBef>
                <a:spcPct val="0"/>
              </a:spcBef>
            </a:pP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grpSp>
        <p:nvGrpSpPr>
          <p:cNvPr id="25" name="Group 8">
            <a:extLst>
              <a:ext uri="{FF2B5EF4-FFF2-40B4-BE49-F238E27FC236}">
                <a16:creationId xmlns:a16="http://schemas.microsoft.com/office/drawing/2014/main" id="{2F86262D-05CB-C14B-783C-56E68F0FBF2A}"/>
              </a:ext>
            </a:extLst>
          </p:cNvPr>
          <p:cNvGrpSpPr/>
          <p:nvPr/>
        </p:nvGrpSpPr>
        <p:grpSpPr>
          <a:xfrm>
            <a:off x="18669912" y="3778119"/>
            <a:ext cx="3786004" cy="2197363"/>
            <a:chOff x="0" y="0"/>
            <a:chExt cx="5048005" cy="2929817"/>
          </a:xfrm>
        </p:grpSpPr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7A461226-91BF-EE7B-8C84-10C20C1A2ACA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-17">
                  <a:solidFill>
                    <a:srgbClr val="000000"/>
                  </a:solidFill>
                  <a:latin typeface="DM Sans Bold"/>
                </a:rPr>
                <a:t>Multi-Platform</a:t>
              </a: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59B4F1BD-A660-6E22-2BC7-1A5C6321FF2D}"/>
                </a:ext>
              </a:extLst>
            </p:cNvPr>
            <p:cNvSpPr txBox="1"/>
            <p:nvPr/>
          </p:nvSpPr>
          <p:spPr>
            <a:xfrm>
              <a:off x="0" y="1214259"/>
              <a:ext cx="50480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Deploy to multiple devices from a single codebase</a:t>
              </a:r>
            </a:p>
          </p:txBody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id="{08FF5B4F-AFB6-F0CD-9CBA-BEC839047B6A}"/>
              </a:ext>
            </a:extLst>
          </p:cNvPr>
          <p:cNvGrpSpPr/>
          <p:nvPr/>
        </p:nvGrpSpPr>
        <p:grpSpPr>
          <a:xfrm>
            <a:off x="-3810350" y="6622787"/>
            <a:ext cx="3786004" cy="2635513"/>
            <a:chOff x="0" y="0"/>
            <a:chExt cx="5048005" cy="3514017"/>
          </a:xfrm>
        </p:grpSpPr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FD47C02F-1315-2D7C-1027-4BF5EC96073F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-17">
                  <a:solidFill>
                    <a:srgbClr val="000000"/>
                  </a:solidFill>
                  <a:latin typeface="DM Sans Bold"/>
                </a:rPr>
                <a:t>Flexible</a:t>
              </a: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20B6AA85-8A9B-6504-4654-C301B6941E5F}"/>
                </a:ext>
              </a:extLst>
            </p:cNvPr>
            <p:cNvSpPr txBox="1"/>
            <p:nvPr/>
          </p:nvSpPr>
          <p:spPr>
            <a:xfrm>
              <a:off x="0" y="1214259"/>
              <a:ext cx="5048005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Create customized, adaptive designs that look and feel great on any screen</a:t>
              </a:r>
            </a:p>
          </p:txBody>
        </p:sp>
      </p:grpSp>
      <p:grpSp>
        <p:nvGrpSpPr>
          <p:cNvPr id="42" name="Group 14">
            <a:extLst>
              <a:ext uri="{FF2B5EF4-FFF2-40B4-BE49-F238E27FC236}">
                <a16:creationId xmlns:a16="http://schemas.microsoft.com/office/drawing/2014/main" id="{5D3B0873-6BAF-657C-AEA6-C13A0939F6A3}"/>
              </a:ext>
            </a:extLst>
          </p:cNvPr>
          <p:cNvGrpSpPr/>
          <p:nvPr/>
        </p:nvGrpSpPr>
        <p:grpSpPr>
          <a:xfrm>
            <a:off x="7250997" y="13398615"/>
            <a:ext cx="3786004" cy="2197363"/>
            <a:chOff x="0" y="0"/>
            <a:chExt cx="5048005" cy="2929817"/>
          </a:xfrm>
        </p:grpSpPr>
        <p:sp>
          <p:nvSpPr>
            <p:cNvPr id="43" name="TextBox 15">
              <a:extLst>
                <a:ext uri="{FF2B5EF4-FFF2-40B4-BE49-F238E27FC236}">
                  <a16:creationId xmlns:a16="http://schemas.microsoft.com/office/drawing/2014/main" id="{43ED5F1B-43C1-3639-8C36-0FB31956AA2F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-17" dirty="0">
                  <a:solidFill>
                    <a:srgbClr val="000000"/>
                  </a:solidFill>
                  <a:latin typeface="DM Sans Bold"/>
                </a:rPr>
                <a:t>Powered by Dart</a:t>
              </a:r>
            </a:p>
          </p:txBody>
        </p:sp>
        <p:sp>
          <p:nvSpPr>
            <p:cNvPr id="44" name="TextBox 16">
              <a:extLst>
                <a:ext uri="{FF2B5EF4-FFF2-40B4-BE49-F238E27FC236}">
                  <a16:creationId xmlns:a16="http://schemas.microsoft.com/office/drawing/2014/main" id="{9BF9C54A-B152-B6C9-1DAE-1B7971611C5E}"/>
                </a:ext>
              </a:extLst>
            </p:cNvPr>
            <p:cNvSpPr txBox="1"/>
            <p:nvPr/>
          </p:nvSpPr>
          <p:spPr>
            <a:xfrm>
              <a:off x="0" y="1214259"/>
              <a:ext cx="50480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-12" dirty="0">
                  <a:solidFill>
                    <a:srgbClr val="000000"/>
                  </a:solidFill>
                  <a:latin typeface="DM Sans"/>
                </a:rPr>
                <a:t>A language optimized for fast apps on any platform</a:t>
              </a:r>
            </a:p>
            <a:p>
              <a:pPr algn="l">
                <a:lnSpc>
                  <a:spcPts val="3499"/>
                </a:lnSpc>
              </a:pPr>
              <a:endParaRPr lang="en-US" sz="2499" spc="-12" dirty="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45" name="Group 17">
            <a:extLst>
              <a:ext uri="{FF2B5EF4-FFF2-40B4-BE49-F238E27FC236}">
                <a16:creationId xmlns:a16="http://schemas.microsoft.com/office/drawing/2014/main" id="{7EEC7B82-1895-051E-B2BC-3B97B97C759B}"/>
              </a:ext>
            </a:extLst>
          </p:cNvPr>
          <p:cNvGrpSpPr/>
          <p:nvPr/>
        </p:nvGrpSpPr>
        <p:grpSpPr>
          <a:xfrm>
            <a:off x="18667807" y="6622787"/>
            <a:ext cx="4214629" cy="2197363"/>
            <a:chOff x="0" y="0"/>
            <a:chExt cx="5619505" cy="2929817"/>
          </a:xfrm>
        </p:grpSpPr>
        <p:sp>
          <p:nvSpPr>
            <p:cNvPr id="46" name="TextBox 18">
              <a:extLst>
                <a:ext uri="{FF2B5EF4-FFF2-40B4-BE49-F238E27FC236}">
                  <a16:creationId xmlns:a16="http://schemas.microsoft.com/office/drawing/2014/main" id="{7CED84CA-2A7A-E1D1-AF70-58CF8AD6B6F9}"/>
                </a:ext>
              </a:extLst>
            </p:cNvPr>
            <p:cNvSpPr txBox="1"/>
            <p:nvPr/>
          </p:nvSpPr>
          <p:spPr>
            <a:xfrm>
              <a:off x="0" y="-9525"/>
              <a:ext cx="56195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Rich Set of Widgets</a:t>
              </a:r>
            </a:p>
          </p:txBody>
        </p: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14EBA114-CC1D-3545-74B3-6784F636FDF9}"/>
                </a:ext>
              </a:extLst>
            </p:cNvPr>
            <p:cNvSpPr txBox="1"/>
            <p:nvPr/>
          </p:nvSpPr>
          <p:spPr>
            <a:xfrm>
              <a:off x="0" y="1214259"/>
              <a:ext cx="56195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That can be easily adapted to create complex user interfaces</a:t>
              </a:r>
            </a:p>
          </p:txBody>
        </p:sp>
      </p:grpSp>
      <p:grpSp>
        <p:nvGrpSpPr>
          <p:cNvPr id="48" name="Group 20">
            <a:extLst>
              <a:ext uri="{FF2B5EF4-FFF2-40B4-BE49-F238E27FC236}">
                <a16:creationId xmlns:a16="http://schemas.microsoft.com/office/drawing/2014/main" id="{F93FBF18-C916-6DCD-9718-D8EA84434FA0}"/>
              </a:ext>
            </a:extLst>
          </p:cNvPr>
          <p:cNvGrpSpPr/>
          <p:nvPr/>
        </p:nvGrpSpPr>
        <p:grpSpPr>
          <a:xfrm>
            <a:off x="7252050" y="10553947"/>
            <a:ext cx="3786004" cy="1759213"/>
            <a:chOff x="0" y="0"/>
            <a:chExt cx="5048005" cy="2345617"/>
          </a:xfrm>
        </p:grpSpPr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CBD119AC-5E70-048B-90BF-2D73B006C549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000000"/>
                  </a:solidFill>
                  <a:latin typeface="DM Sans Bold"/>
                </a:rPr>
                <a:t>Productive</a:t>
              </a:r>
            </a:p>
          </p:txBody>
        </p:sp>
        <p:sp>
          <p:nvSpPr>
            <p:cNvPr id="50" name="TextBox 22">
              <a:extLst>
                <a:ext uri="{FF2B5EF4-FFF2-40B4-BE49-F238E27FC236}">
                  <a16:creationId xmlns:a16="http://schemas.microsoft.com/office/drawing/2014/main" id="{9A700374-98F7-41B0-B49C-4DD9F3D4BFA4}"/>
                </a:ext>
              </a:extLst>
            </p:cNvPr>
            <p:cNvSpPr txBox="1"/>
            <p:nvPr/>
          </p:nvSpPr>
          <p:spPr>
            <a:xfrm>
              <a:off x="0" y="1214259"/>
              <a:ext cx="5048005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Build and iterate quickly with Hot Reload 🔥</a:t>
              </a:r>
            </a:p>
          </p:txBody>
        </p:sp>
      </p:grpSp>
      <p:grpSp>
        <p:nvGrpSpPr>
          <p:cNvPr id="51" name="Group 23">
            <a:extLst>
              <a:ext uri="{FF2B5EF4-FFF2-40B4-BE49-F238E27FC236}">
                <a16:creationId xmlns:a16="http://schemas.microsoft.com/office/drawing/2014/main" id="{1489CA0B-3489-05F1-DD4E-10286C5550A1}"/>
              </a:ext>
            </a:extLst>
          </p:cNvPr>
          <p:cNvGrpSpPr/>
          <p:nvPr/>
        </p:nvGrpSpPr>
        <p:grpSpPr>
          <a:xfrm>
            <a:off x="-3810347" y="3778119"/>
            <a:ext cx="3786004" cy="2197363"/>
            <a:chOff x="0" y="0"/>
            <a:chExt cx="5048005" cy="2929817"/>
          </a:xfrm>
        </p:grpSpPr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938FFD17-29AD-C072-12B3-13FF94C16A0F}"/>
                </a:ext>
              </a:extLst>
            </p:cNvPr>
            <p:cNvSpPr txBox="1"/>
            <p:nvPr/>
          </p:nvSpPr>
          <p:spPr>
            <a:xfrm>
              <a:off x="0" y="-952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Fast </a:t>
              </a:r>
            </a:p>
          </p:txBody>
        </p:sp>
        <p:sp>
          <p:nvSpPr>
            <p:cNvPr id="53" name="TextBox 25">
              <a:extLst>
                <a:ext uri="{FF2B5EF4-FFF2-40B4-BE49-F238E27FC236}">
                  <a16:creationId xmlns:a16="http://schemas.microsoft.com/office/drawing/2014/main" id="{35EC7894-4655-C91F-BD8C-A96FF89D4059}"/>
                </a:ext>
              </a:extLst>
            </p:cNvPr>
            <p:cNvSpPr txBox="1"/>
            <p:nvPr/>
          </p:nvSpPr>
          <p:spPr>
            <a:xfrm>
              <a:off x="0" y="1214259"/>
              <a:ext cx="5048005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Compiles to ARM or Intel machine code and JavaScript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1D5ADE-8ADC-1E3F-52FB-CA01EEC6F85A}"/>
              </a:ext>
            </a:extLst>
          </p:cNvPr>
          <p:cNvSpPr txBox="1"/>
          <p:nvPr/>
        </p:nvSpPr>
        <p:spPr>
          <a:xfrm>
            <a:off x="10744315" y="-839332"/>
            <a:ext cx="18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 Bold" panose="020B0604020202020204" charset="0"/>
              </a:rPr>
              <a:t>Flutter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28395-3F71-9017-D7F1-BBF44A72EFB4}"/>
              </a:ext>
            </a:extLst>
          </p:cNvPr>
          <p:cNvSpPr txBox="1"/>
          <p:nvPr/>
        </p:nvSpPr>
        <p:spPr>
          <a:xfrm>
            <a:off x="12543735" y="-839332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 Bold" panose="020B0604020202020204" charset="0"/>
              </a:rPr>
              <a:t>Framework:</a:t>
            </a:r>
          </a:p>
        </p:txBody>
      </p:sp>
    </p:spTree>
    <p:extLst>
      <p:ext uri="{BB962C8B-B14F-4D97-AF65-F5344CB8AC3E}">
        <p14:creationId xmlns:p14="http://schemas.microsoft.com/office/powerpoint/2010/main" val="151298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G">
            <a:extLst>
              <a:ext uri="{FF2B5EF4-FFF2-40B4-BE49-F238E27FC236}">
                <a16:creationId xmlns:a16="http://schemas.microsoft.com/office/drawing/2014/main" id="{818E3114-77C9-B3A0-6F3F-8C45C1D902E7}"/>
              </a:ext>
            </a:extLst>
          </p:cNvPr>
          <p:cNvSpPr/>
          <p:nvPr/>
        </p:nvSpPr>
        <p:spPr>
          <a:xfrm rot="7224181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58DFEB-5A9D-777E-C2CB-5FE7643F6F51}"/>
              </a:ext>
            </a:extLst>
          </p:cNvPr>
          <p:cNvGrpSpPr/>
          <p:nvPr/>
        </p:nvGrpSpPr>
        <p:grpSpPr>
          <a:xfrm>
            <a:off x="703119" y="1165425"/>
            <a:ext cx="9050496" cy="4191000"/>
            <a:chOff x="5562601" y="1414460"/>
            <a:chExt cx="8382001" cy="3881440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FB7B5CA-D39C-DA1A-2C2F-0C56D9C5C9BC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solidFill>
              <a:srgbClr val="72A27A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!!Frame">
              <a:extLst>
                <a:ext uri="{FF2B5EF4-FFF2-40B4-BE49-F238E27FC236}">
                  <a16:creationId xmlns:a16="http://schemas.microsoft.com/office/drawing/2014/main" id="{6A75CC96-A8AD-AA10-A668-7E450EFB1350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940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DM Sans Bold" charset="0"/>
                </a:rPr>
                <a:t>Framework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BB01E9-B37E-BF6A-A2EF-3CA101377462}"/>
                </a:ext>
              </a:extLst>
            </p:cNvPr>
            <p:cNvSpPr/>
            <p:nvPr/>
          </p:nvSpPr>
          <p:spPr>
            <a:xfrm>
              <a:off x="8305800" y="15621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Material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544247E-5A17-8E8A-509A-20466A1D9594}"/>
                </a:ext>
              </a:extLst>
            </p:cNvPr>
            <p:cNvSpPr/>
            <p:nvPr/>
          </p:nvSpPr>
          <p:spPr>
            <a:xfrm>
              <a:off x="11049000" y="15748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Cupertino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0236A6E-9BD2-C601-F95B-DB32444CD9FF}"/>
                </a:ext>
              </a:extLst>
            </p:cNvPr>
            <p:cNvSpPr/>
            <p:nvPr/>
          </p:nvSpPr>
          <p:spPr>
            <a:xfrm>
              <a:off x="8305800" y="2486672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Widgets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5B839F5-AC90-AB99-FA3F-4E70C78B55FC}"/>
                </a:ext>
              </a:extLst>
            </p:cNvPr>
            <p:cNvSpPr/>
            <p:nvPr/>
          </p:nvSpPr>
          <p:spPr>
            <a:xfrm>
              <a:off x="8295640" y="3156166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Rendering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EC2EFC6-4743-7B35-170D-FD8A95D05C2B}"/>
                </a:ext>
              </a:extLst>
            </p:cNvPr>
            <p:cNvSpPr/>
            <p:nvPr/>
          </p:nvSpPr>
          <p:spPr>
            <a:xfrm>
              <a:off x="83058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Animation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307048-15EC-36F4-9E23-76A0EF7482BF}"/>
                </a:ext>
              </a:extLst>
            </p:cNvPr>
            <p:cNvSpPr/>
            <p:nvPr/>
          </p:nvSpPr>
          <p:spPr>
            <a:xfrm>
              <a:off x="100965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Painting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4E27684-938E-BC8E-32FB-1137EB3BC45D}"/>
                </a:ext>
              </a:extLst>
            </p:cNvPr>
            <p:cNvSpPr/>
            <p:nvPr/>
          </p:nvSpPr>
          <p:spPr>
            <a:xfrm>
              <a:off x="11887200" y="3826672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Gestures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CC24CDD-2FFB-1258-E78C-83CFADDDF1CF}"/>
                </a:ext>
              </a:extLst>
            </p:cNvPr>
            <p:cNvSpPr/>
            <p:nvPr/>
          </p:nvSpPr>
          <p:spPr>
            <a:xfrm>
              <a:off x="8305800" y="4563455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Foundation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AA990BB9-EC31-85BE-550B-32D68D2DB5AE}"/>
              </a:ext>
            </a:extLst>
          </p:cNvPr>
          <p:cNvSpPr txBox="1"/>
          <p:nvPr/>
        </p:nvSpPr>
        <p:spPr>
          <a:xfrm>
            <a:off x="-4644735" y="398603"/>
            <a:ext cx="5347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DM Sans Bold" charset="0"/>
              </a:rPr>
              <a:t>Component Technology </a:t>
            </a:r>
          </a:p>
          <a:p>
            <a:r>
              <a:rPr lang="en-US" sz="6000" dirty="0">
                <a:latin typeface="DM Sans Bold" charset="0"/>
              </a:rPr>
              <a:t>in Flutter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11648-7309-9C66-96D6-BBA9FF3ED725}"/>
              </a:ext>
            </a:extLst>
          </p:cNvPr>
          <p:cNvSpPr txBox="1"/>
          <p:nvPr/>
        </p:nvSpPr>
        <p:spPr>
          <a:xfrm>
            <a:off x="10744315" y="970897"/>
            <a:ext cx="18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 Bold" panose="020B0604020202020204" charset="0"/>
              </a:rPr>
              <a:t>Flutter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CC10F-FD9C-A08C-2407-77E00A2B5176}"/>
              </a:ext>
            </a:extLst>
          </p:cNvPr>
          <p:cNvSpPr txBox="1"/>
          <p:nvPr/>
        </p:nvSpPr>
        <p:spPr>
          <a:xfrm>
            <a:off x="10744315" y="2624507"/>
            <a:ext cx="6858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- Component layer that developers interface with</a:t>
            </a:r>
          </a:p>
          <a:p>
            <a:r>
              <a:rPr lang="en-US" sz="3200" dirty="0">
                <a:latin typeface="DM Sans" pitchFamily="2" charset="0"/>
              </a:rPr>
              <a:t>- The </a:t>
            </a:r>
            <a:r>
              <a:rPr lang="en-US" sz="3200" b="1" dirty="0">
                <a:latin typeface="DM Sans" pitchFamily="2" charset="0"/>
              </a:rPr>
              <a:t>Framework</a:t>
            </a:r>
            <a:r>
              <a:rPr lang="en-US" sz="3200" dirty="0">
                <a:latin typeface="DM Sans" pitchFamily="2" charset="0"/>
              </a:rPr>
              <a:t> is the top layer written in Dart for a modern and reactive architecture</a:t>
            </a:r>
          </a:p>
          <a:p>
            <a:r>
              <a:rPr lang="en-US" sz="3200" dirty="0">
                <a:latin typeface="DM Sans" pitchFamily="2" charset="0"/>
              </a:rPr>
              <a:t>- Most of the </a:t>
            </a:r>
            <a:r>
              <a:rPr lang="en-US" sz="3200" b="1" dirty="0">
                <a:latin typeface="DM Sans" pitchFamily="2" charset="0"/>
              </a:rPr>
              <a:t>Framework</a:t>
            </a:r>
            <a:r>
              <a:rPr lang="en-US" sz="3200" dirty="0">
                <a:latin typeface="DM Sans" pitchFamily="2" charset="0"/>
              </a:rPr>
              <a:t> acts as an abstraction for the UI creation and interaction</a:t>
            </a:r>
          </a:p>
          <a:p>
            <a:r>
              <a:rPr lang="en-US" sz="3200" dirty="0">
                <a:latin typeface="DM Sans" pitchFamily="2" charset="0"/>
              </a:rPr>
              <a:t>- Most 3</a:t>
            </a:r>
            <a:r>
              <a:rPr lang="en-US" sz="3200" baseline="30000" dirty="0">
                <a:latin typeface="DM Sans" pitchFamily="2" charset="0"/>
              </a:rPr>
              <a:t>rd</a:t>
            </a:r>
            <a:r>
              <a:rPr lang="en-US" sz="3200" dirty="0">
                <a:latin typeface="DM Sans" pitchFamily="2" charset="0"/>
              </a:rPr>
              <a:t> party dependencies/plugins interface with the </a:t>
            </a:r>
            <a:r>
              <a:rPr lang="en-US" sz="3200" b="1" dirty="0">
                <a:latin typeface="DM Sans" pitchFamily="2" charset="0"/>
              </a:rPr>
              <a:t>Framework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B31A08-C155-B56A-31A6-97D256A80AE1}"/>
              </a:ext>
            </a:extLst>
          </p:cNvPr>
          <p:cNvGrpSpPr/>
          <p:nvPr/>
        </p:nvGrpSpPr>
        <p:grpSpPr>
          <a:xfrm>
            <a:off x="5685735" y="14057913"/>
            <a:ext cx="6858000" cy="1668453"/>
            <a:chOff x="5562601" y="1414460"/>
            <a:chExt cx="8382001" cy="3881440"/>
          </a:xfrm>
          <a:solidFill>
            <a:srgbClr val="FFCC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09B5A2-A404-11DC-0657-5B9F26C98173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9CB246-406F-39F4-F669-31F3947DBFFC}"/>
                </a:ext>
              </a:extLst>
            </p:cNvPr>
            <p:cNvSpPr txBox="1"/>
            <p:nvPr/>
          </p:nvSpPr>
          <p:spPr>
            <a:xfrm>
              <a:off x="5867400" y="1562101"/>
              <a:ext cx="2819401" cy="15036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DM Sans Bold" charset="0"/>
                </a:rPr>
                <a:t>Embedder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C15C84-558F-48BF-1C4C-F523D5F058D3}"/>
                </a:ext>
              </a:extLst>
            </p:cNvPr>
            <p:cNvSpPr/>
            <p:nvPr/>
          </p:nvSpPr>
          <p:spPr>
            <a:xfrm>
              <a:off x="7788152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Rending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74CAA7-36CD-742A-37B5-1F8A5CAA8FF0}"/>
                </a:ext>
              </a:extLst>
            </p:cNvPr>
            <p:cNvSpPr/>
            <p:nvPr/>
          </p:nvSpPr>
          <p:spPr>
            <a:xfrm>
              <a:off x="978556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Native Plugins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3A63746-84D6-6AAE-FB65-08500D16D907}"/>
                </a:ext>
              </a:extLst>
            </p:cNvPr>
            <p:cNvSpPr/>
            <p:nvPr/>
          </p:nvSpPr>
          <p:spPr>
            <a:xfrm>
              <a:off x="1174531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App Packaging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A2DBB7-7D00-5023-FA86-0014B1B39E3E}"/>
                </a:ext>
              </a:extLst>
            </p:cNvPr>
            <p:cNvSpPr/>
            <p:nvPr/>
          </p:nvSpPr>
          <p:spPr>
            <a:xfrm>
              <a:off x="777224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Threads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60737A-3C80-354A-98B0-6EA5C306FB4A}"/>
                </a:ext>
              </a:extLst>
            </p:cNvPr>
            <p:cNvSpPr/>
            <p:nvPr/>
          </p:nvSpPr>
          <p:spPr>
            <a:xfrm>
              <a:off x="976965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Event Loops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5F4AC84-88E5-6F65-47E1-8CD056621F6D}"/>
              </a:ext>
            </a:extLst>
          </p:cNvPr>
          <p:cNvSpPr txBox="1"/>
          <p:nvPr/>
        </p:nvSpPr>
        <p:spPr>
          <a:xfrm>
            <a:off x="10739366" y="10270873"/>
            <a:ext cx="6858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- Largest part and core of Flutter</a:t>
            </a:r>
          </a:p>
          <a:p>
            <a:r>
              <a:rPr lang="en-US" sz="3200" dirty="0">
                <a:latin typeface="DM Sans" pitchFamily="2" charset="0"/>
              </a:rPr>
              <a:t>- Low level implementation of Flutter’s API (Graphics, Network I/O, Plugin Architecture etc.)</a:t>
            </a:r>
          </a:p>
          <a:p>
            <a:r>
              <a:rPr lang="en-US" sz="3200" dirty="0">
                <a:latin typeface="DM Sans" pitchFamily="2" charset="0"/>
              </a:rPr>
              <a:t>- Low exposure to the framework makes abstraction easier and system stability high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98F674-6D56-A450-5043-123AC981210E}"/>
              </a:ext>
            </a:extLst>
          </p:cNvPr>
          <p:cNvGrpSpPr/>
          <p:nvPr/>
        </p:nvGrpSpPr>
        <p:grpSpPr>
          <a:xfrm>
            <a:off x="-7123982" y="8683011"/>
            <a:ext cx="6858000" cy="3175724"/>
            <a:chOff x="5562601" y="1414460"/>
            <a:chExt cx="8382001" cy="3881440"/>
          </a:xfrm>
          <a:solidFill>
            <a:srgbClr val="6699FF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E8E51FF-9A9D-1548-5D2D-BF835A93C5D1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649D85-B8BF-F838-300C-9638D76449AA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9028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M Sans Bold" charset="0"/>
                </a:rPr>
                <a:t>Engine</a:t>
              </a:r>
            </a:p>
            <a:p>
              <a:r>
                <a:rPr lang="en-US" dirty="0">
                  <a:solidFill>
                    <a:schemeClr val="bg1"/>
                  </a:solidFill>
                  <a:latin typeface="DM Sans" pitchFamily="2" charset="0"/>
                </a:rPr>
                <a:t>C/C++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D22CD58-CEC4-2264-D02C-06F4FD0A15DE}"/>
                </a:ext>
              </a:extLst>
            </p:cNvPr>
            <p:cNvSpPr/>
            <p:nvPr/>
          </p:nvSpPr>
          <p:spPr>
            <a:xfrm>
              <a:off x="77844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Service Protocol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A5F184B-13CF-36C6-1645-D9994640891F}"/>
                </a:ext>
              </a:extLst>
            </p:cNvPr>
            <p:cNvSpPr/>
            <p:nvPr/>
          </p:nvSpPr>
          <p:spPr>
            <a:xfrm>
              <a:off x="97659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DM Sans" pitchFamily="2" charset="0"/>
                </a:rPr>
                <a:t>Composition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C9AE183-7512-FB57-EBBC-989DC76CDB92}"/>
                </a:ext>
              </a:extLst>
            </p:cNvPr>
            <p:cNvSpPr/>
            <p:nvPr/>
          </p:nvSpPr>
          <p:spPr>
            <a:xfrm>
              <a:off x="11747498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Platform Channels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55FFD88-2D2F-48A3-FB39-E98952A4E7CB}"/>
                </a:ext>
              </a:extLst>
            </p:cNvPr>
            <p:cNvSpPr/>
            <p:nvPr/>
          </p:nvSpPr>
          <p:spPr>
            <a:xfrm>
              <a:off x="77844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Dart Setup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0C1E743-F7CA-BDBF-ECA3-F1B9500256B8}"/>
                </a:ext>
              </a:extLst>
            </p:cNvPr>
            <p:cNvSpPr/>
            <p:nvPr/>
          </p:nvSpPr>
          <p:spPr>
            <a:xfrm>
              <a:off x="97659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AB816C3-9117-097A-DA21-C81384D02547}"/>
                </a:ext>
              </a:extLst>
            </p:cNvPr>
            <p:cNvSpPr/>
            <p:nvPr/>
          </p:nvSpPr>
          <p:spPr>
            <a:xfrm>
              <a:off x="11747498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System Events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99462AF-576A-1877-9525-2642F6BAC528}"/>
                </a:ext>
              </a:extLst>
            </p:cNvPr>
            <p:cNvSpPr/>
            <p:nvPr/>
          </p:nvSpPr>
          <p:spPr>
            <a:xfrm>
              <a:off x="77844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Runtime </a:t>
              </a:r>
              <a:r>
                <a:rPr lang="en-US" sz="2000" dirty="0" err="1">
                  <a:latin typeface="DM Sans" pitchFamily="2" charset="0"/>
                </a:rPr>
                <a:t>Mgmt</a:t>
              </a:r>
              <a:endParaRPr lang="en-US" sz="2000" dirty="0">
                <a:latin typeface="DM Sans" pitchFamily="2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72C5C06-A90F-36F8-308F-E45EFC7ED028}"/>
                </a:ext>
              </a:extLst>
            </p:cNvPr>
            <p:cNvSpPr/>
            <p:nvPr/>
          </p:nvSpPr>
          <p:spPr>
            <a:xfrm>
              <a:off x="97659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Frame Scheduling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20DEE1D-2E4A-7023-4F7F-FDAAFD09FFDD}"/>
                </a:ext>
              </a:extLst>
            </p:cNvPr>
            <p:cNvSpPr/>
            <p:nvPr/>
          </p:nvSpPr>
          <p:spPr>
            <a:xfrm>
              <a:off x="11747498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Assets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BCB87F14-FCC1-CB36-8DEB-1B25FF9B2FD4}"/>
                </a:ext>
              </a:extLst>
            </p:cNvPr>
            <p:cNvSpPr/>
            <p:nvPr/>
          </p:nvSpPr>
          <p:spPr>
            <a:xfrm>
              <a:off x="9765999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Frame Pipeline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AA63FC0-A9BE-7D35-000A-69F507C40C6B}"/>
                </a:ext>
              </a:extLst>
            </p:cNvPr>
            <p:cNvSpPr/>
            <p:nvPr/>
          </p:nvSpPr>
          <p:spPr>
            <a:xfrm>
              <a:off x="11747498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Text Layout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55A867-2E12-ACCD-3055-B992FC9D2F69}"/>
              </a:ext>
            </a:extLst>
          </p:cNvPr>
          <p:cNvSpPr txBox="1"/>
          <p:nvPr/>
        </p:nvSpPr>
        <p:spPr>
          <a:xfrm>
            <a:off x="12543735" y="970897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 Bold" panose="020B0604020202020204" charset="0"/>
              </a:rPr>
              <a:t>Framework:</a:t>
            </a:r>
          </a:p>
        </p:txBody>
      </p:sp>
    </p:spTree>
    <p:extLst>
      <p:ext uri="{BB962C8B-B14F-4D97-AF65-F5344CB8AC3E}">
        <p14:creationId xmlns:p14="http://schemas.microsoft.com/office/powerpoint/2010/main" val="188989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G">
            <a:extLst>
              <a:ext uri="{FF2B5EF4-FFF2-40B4-BE49-F238E27FC236}">
                <a16:creationId xmlns:a16="http://schemas.microsoft.com/office/drawing/2014/main" id="{F5AA2F28-982C-EC3A-3072-F2C6148230DB}"/>
              </a:ext>
            </a:extLst>
          </p:cNvPr>
          <p:cNvSpPr/>
          <p:nvPr/>
        </p:nvSpPr>
        <p:spPr>
          <a:xfrm rot="6415055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58DFEB-5A9D-777E-C2CB-5FE7643F6F51}"/>
              </a:ext>
            </a:extLst>
          </p:cNvPr>
          <p:cNvGrpSpPr/>
          <p:nvPr/>
        </p:nvGrpSpPr>
        <p:grpSpPr>
          <a:xfrm>
            <a:off x="703119" y="-5439366"/>
            <a:ext cx="9050496" cy="4191000"/>
            <a:chOff x="5562601" y="1414460"/>
            <a:chExt cx="8382001" cy="3881440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FB7B5CA-D39C-DA1A-2C2F-0C56D9C5C9BC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solidFill>
              <a:srgbClr val="72A27A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!!Frame">
              <a:extLst>
                <a:ext uri="{FF2B5EF4-FFF2-40B4-BE49-F238E27FC236}">
                  <a16:creationId xmlns:a16="http://schemas.microsoft.com/office/drawing/2014/main" id="{6A75CC96-A8AD-AA10-A668-7E450EFB1350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940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DM Sans Bold" charset="0"/>
                </a:rPr>
                <a:t>Framework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BB01E9-B37E-BF6A-A2EF-3CA101377462}"/>
                </a:ext>
              </a:extLst>
            </p:cNvPr>
            <p:cNvSpPr/>
            <p:nvPr/>
          </p:nvSpPr>
          <p:spPr>
            <a:xfrm>
              <a:off x="8305800" y="15621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Material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544247E-5A17-8E8A-509A-20466A1D9594}"/>
                </a:ext>
              </a:extLst>
            </p:cNvPr>
            <p:cNvSpPr/>
            <p:nvPr/>
          </p:nvSpPr>
          <p:spPr>
            <a:xfrm>
              <a:off x="11049000" y="15748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Cupertino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0236A6E-9BD2-C601-F95B-DB32444CD9FF}"/>
                </a:ext>
              </a:extLst>
            </p:cNvPr>
            <p:cNvSpPr/>
            <p:nvPr/>
          </p:nvSpPr>
          <p:spPr>
            <a:xfrm>
              <a:off x="8305800" y="2486672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Widgets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5B839F5-AC90-AB99-FA3F-4E70C78B55FC}"/>
                </a:ext>
              </a:extLst>
            </p:cNvPr>
            <p:cNvSpPr/>
            <p:nvPr/>
          </p:nvSpPr>
          <p:spPr>
            <a:xfrm>
              <a:off x="8295640" y="3156166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Rendering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EC2EFC6-4743-7B35-170D-FD8A95D05C2B}"/>
                </a:ext>
              </a:extLst>
            </p:cNvPr>
            <p:cNvSpPr/>
            <p:nvPr/>
          </p:nvSpPr>
          <p:spPr>
            <a:xfrm>
              <a:off x="83058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Animation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307048-15EC-36F4-9E23-76A0EF7482BF}"/>
                </a:ext>
              </a:extLst>
            </p:cNvPr>
            <p:cNvSpPr/>
            <p:nvPr/>
          </p:nvSpPr>
          <p:spPr>
            <a:xfrm>
              <a:off x="100965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Painting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4E27684-938E-BC8E-32FB-1137EB3BC45D}"/>
                </a:ext>
              </a:extLst>
            </p:cNvPr>
            <p:cNvSpPr/>
            <p:nvPr/>
          </p:nvSpPr>
          <p:spPr>
            <a:xfrm>
              <a:off x="11887200" y="3826672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Gestures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CC24CDD-2FFB-1258-E78C-83CFADDDF1CF}"/>
                </a:ext>
              </a:extLst>
            </p:cNvPr>
            <p:cNvSpPr/>
            <p:nvPr/>
          </p:nvSpPr>
          <p:spPr>
            <a:xfrm>
              <a:off x="8305800" y="4563455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Foundation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AA990BB9-EC31-85BE-550B-32D68D2DB5AE}"/>
              </a:ext>
            </a:extLst>
          </p:cNvPr>
          <p:cNvSpPr txBox="1"/>
          <p:nvPr/>
        </p:nvSpPr>
        <p:spPr>
          <a:xfrm>
            <a:off x="-4644735" y="398603"/>
            <a:ext cx="5347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DM Sans Bold" charset="0"/>
              </a:rPr>
              <a:t>Component Technology </a:t>
            </a:r>
          </a:p>
          <a:p>
            <a:r>
              <a:rPr lang="en-US" sz="6000" dirty="0">
                <a:latin typeface="DM Sans Bold" charset="0"/>
              </a:rPr>
              <a:t>in Flutter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CC10F-FD9C-A08C-2407-77E00A2B5176}"/>
              </a:ext>
            </a:extLst>
          </p:cNvPr>
          <p:cNvSpPr txBox="1"/>
          <p:nvPr/>
        </p:nvSpPr>
        <p:spPr>
          <a:xfrm>
            <a:off x="20116800" y="2624507"/>
            <a:ext cx="6858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- Component layer that developers interface with</a:t>
            </a:r>
          </a:p>
          <a:p>
            <a:r>
              <a:rPr lang="en-US" sz="3200" dirty="0">
                <a:latin typeface="DM Sans" pitchFamily="2" charset="0"/>
              </a:rPr>
              <a:t>- The </a:t>
            </a:r>
            <a:r>
              <a:rPr lang="en-US" sz="3200" b="1" dirty="0">
                <a:latin typeface="DM Sans" pitchFamily="2" charset="0"/>
              </a:rPr>
              <a:t>Framework</a:t>
            </a:r>
            <a:r>
              <a:rPr lang="en-US" sz="3200" dirty="0">
                <a:latin typeface="DM Sans" pitchFamily="2" charset="0"/>
              </a:rPr>
              <a:t> is the top layer written in Dart for a modern and reactive architecture</a:t>
            </a:r>
          </a:p>
          <a:p>
            <a:r>
              <a:rPr lang="en-US" sz="3200" dirty="0">
                <a:latin typeface="DM Sans" pitchFamily="2" charset="0"/>
              </a:rPr>
              <a:t>- Most of the </a:t>
            </a:r>
            <a:r>
              <a:rPr lang="en-US" sz="3200" b="1" dirty="0">
                <a:latin typeface="DM Sans" pitchFamily="2" charset="0"/>
              </a:rPr>
              <a:t>Framework</a:t>
            </a:r>
            <a:r>
              <a:rPr lang="en-US" sz="3200" dirty="0">
                <a:latin typeface="DM Sans" pitchFamily="2" charset="0"/>
              </a:rPr>
              <a:t> acts as an abstraction for the UI creation and interaction</a:t>
            </a:r>
          </a:p>
          <a:p>
            <a:r>
              <a:rPr lang="en-US" sz="3200" dirty="0">
                <a:latin typeface="DM Sans" pitchFamily="2" charset="0"/>
              </a:rPr>
              <a:t>- Most 3</a:t>
            </a:r>
            <a:r>
              <a:rPr lang="en-US" sz="3200" baseline="30000" dirty="0">
                <a:latin typeface="DM Sans" pitchFamily="2" charset="0"/>
              </a:rPr>
              <a:t>rd</a:t>
            </a:r>
            <a:r>
              <a:rPr lang="en-US" sz="3200" dirty="0">
                <a:latin typeface="DM Sans" pitchFamily="2" charset="0"/>
              </a:rPr>
              <a:t> party dependencies/plugins interface with the </a:t>
            </a:r>
            <a:r>
              <a:rPr lang="en-US" sz="3200" b="1" dirty="0">
                <a:latin typeface="DM Sans" pitchFamily="2" charset="0"/>
              </a:rPr>
              <a:t>Framework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487772-11D9-D1BD-29AC-203EF3CE0F93}"/>
              </a:ext>
            </a:extLst>
          </p:cNvPr>
          <p:cNvGrpSpPr/>
          <p:nvPr/>
        </p:nvGrpSpPr>
        <p:grpSpPr>
          <a:xfrm>
            <a:off x="358336" y="1053783"/>
            <a:ext cx="9904614" cy="4586515"/>
            <a:chOff x="5562601" y="1414460"/>
            <a:chExt cx="8382001" cy="3881440"/>
          </a:xfrm>
          <a:solidFill>
            <a:srgbClr val="6699FF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DDC7354-92C4-5399-5600-321AC0943070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377C18-7172-2A93-965C-8105D5498A92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12241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DM Sans Bold" charset="0"/>
                </a:rPr>
                <a:t>Engine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DM Sans" pitchFamily="2" charset="0"/>
                </a:rPr>
                <a:t>C/C++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F6FDA5-6CB6-64BE-E1A8-B1F0681D80F6}"/>
                </a:ext>
              </a:extLst>
            </p:cNvPr>
            <p:cNvSpPr/>
            <p:nvPr/>
          </p:nvSpPr>
          <p:spPr>
            <a:xfrm>
              <a:off x="77844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Service Protocol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C0CC05-2E00-48A3-7759-9D53538F10E8}"/>
                </a:ext>
              </a:extLst>
            </p:cNvPr>
            <p:cNvSpPr/>
            <p:nvPr/>
          </p:nvSpPr>
          <p:spPr>
            <a:xfrm>
              <a:off x="97659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Composition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C8BCC6-3FD2-B3AC-D2F6-EDBCB698DC1B}"/>
                </a:ext>
              </a:extLst>
            </p:cNvPr>
            <p:cNvSpPr/>
            <p:nvPr/>
          </p:nvSpPr>
          <p:spPr>
            <a:xfrm>
              <a:off x="11747498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Platform Channels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B58DF1E-E70B-D3B2-743E-8DC35756D1CA}"/>
                </a:ext>
              </a:extLst>
            </p:cNvPr>
            <p:cNvSpPr/>
            <p:nvPr/>
          </p:nvSpPr>
          <p:spPr>
            <a:xfrm>
              <a:off x="77844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Dart Setup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D5809A-F79A-1ED5-E11E-E252F6246813}"/>
                </a:ext>
              </a:extLst>
            </p:cNvPr>
            <p:cNvSpPr/>
            <p:nvPr/>
          </p:nvSpPr>
          <p:spPr>
            <a:xfrm>
              <a:off x="97659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9AE5E7D-9758-0A9B-A411-AA8D5BF85636}"/>
                </a:ext>
              </a:extLst>
            </p:cNvPr>
            <p:cNvSpPr/>
            <p:nvPr/>
          </p:nvSpPr>
          <p:spPr>
            <a:xfrm>
              <a:off x="11747498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System Events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368B984-5DC8-FDAF-F030-5FA0396AF277}"/>
                </a:ext>
              </a:extLst>
            </p:cNvPr>
            <p:cNvSpPr/>
            <p:nvPr/>
          </p:nvSpPr>
          <p:spPr>
            <a:xfrm>
              <a:off x="77844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Runtime </a:t>
              </a:r>
              <a:r>
                <a:rPr lang="en-US" sz="2000" dirty="0" err="1">
                  <a:latin typeface="DM Sans" pitchFamily="2" charset="0"/>
                </a:rPr>
                <a:t>Mgmt</a:t>
              </a:r>
              <a:endParaRPr lang="en-US" sz="2000" dirty="0">
                <a:latin typeface="DM Sans" pitchFamily="2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80F05BB-F743-2FB3-7B4D-657BFA19628D}"/>
                </a:ext>
              </a:extLst>
            </p:cNvPr>
            <p:cNvSpPr/>
            <p:nvPr/>
          </p:nvSpPr>
          <p:spPr>
            <a:xfrm>
              <a:off x="97659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Frame Scheduling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E142E3D-99EC-9FA9-AEC6-623B53D75780}"/>
                </a:ext>
              </a:extLst>
            </p:cNvPr>
            <p:cNvSpPr/>
            <p:nvPr/>
          </p:nvSpPr>
          <p:spPr>
            <a:xfrm>
              <a:off x="11747498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Assets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ED14794-C84B-08DD-A3DC-B7F1DF43C079}"/>
                </a:ext>
              </a:extLst>
            </p:cNvPr>
            <p:cNvSpPr/>
            <p:nvPr/>
          </p:nvSpPr>
          <p:spPr>
            <a:xfrm>
              <a:off x="9765999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Frame Pipeline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6D61E7-1F50-0521-294B-9A46200DB792}"/>
                </a:ext>
              </a:extLst>
            </p:cNvPr>
            <p:cNvSpPr/>
            <p:nvPr/>
          </p:nvSpPr>
          <p:spPr>
            <a:xfrm>
              <a:off x="11747498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Text Layout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B31A08-C155-B56A-31A6-97D256A80AE1}"/>
              </a:ext>
            </a:extLst>
          </p:cNvPr>
          <p:cNvGrpSpPr/>
          <p:nvPr/>
        </p:nvGrpSpPr>
        <p:grpSpPr>
          <a:xfrm>
            <a:off x="-7467600" y="10782300"/>
            <a:ext cx="6858000" cy="1668453"/>
            <a:chOff x="5562600" y="1414460"/>
            <a:chExt cx="8382001" cy="3881440"/>
          </a:xfrm>
          <a:solidFill>
            <a:srgbClr val="FFCC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09B5A2-A404-11DC-0657-5B9F26C98173}"/>
                </a:ext>
              </a:extLst>
            </p:cNvPr>
            <p:cNvSpPr/>
            <p:nvPr/>
          </p:nvSpPr>
          <p:spPr>
            <a:xfrm>
              <a:off x="5562600" y="1414460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9CB246-406F-39F4-F669-31F3947DBFFC}"/>
                </a:ext>
              </a:extLst>
            </p:cNvPr>
            <p:cNvSpPr txBox="1"/>
            <p:nvPr/>
          </p:nvSpPr>
          <p:spPr>
            <a:xfrm>
              <a:off x="5867400" y="1562101"/>
              <a:ext cx="2819401" cy="15036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DM Sans Bold" charset="0"/>
                </a:rPr>
                <a:t>Embedder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C15C84-558F-48BF-1C4C-F523D5F058D3}"/>
                </a:ext>
              </a:extLst>
            </p:cNvPr>
            <p:cNvSpPr/>
            <p:nvPr/>
          </p:nvSpPr>
          <p:spPr>
            <a:xfrm>
              <a:off x="7788152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Rending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74CAA7-36CD-742A-37B5-1F8A5CAA8FF0}"/>
                </a:ext>
              </a:extLst>
            </p:cNvPr>
            <p:cNvSpPr/>
            <p:nvPr/>
          </p:nvSpPr>
          <p:spPr>
            <a:xfrm>
              <a:off x="978556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Native Plugins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3A63746-84D6-6AAE-FB65-08500D16D907}"/>
                </a:ext>
              </a:extLst>
            </p:cNvPr>
            <p:cNvSpPr/>
            <p:nvPr/>
          </p:nvSpPr>
          <p:spPr>
            <a:xfrm>
              <a:off x="1174531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App Packaging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A2DBB7-7D00-5023-FA86-0014B1B39E3E}"/>
                </a:ext>
              </a:extLst>
            </p:cNvPr>
            <p:cNvSpPr/>
            <p:nvPr/>
          </p:nvSpPr>
          <p:spPr>
            <a:xfrm>
              <a:off x="777224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Threads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60737A-3C80-354A-98B0-6EA5C306FB4A}"/>
                </a:ext>
              </a:extLst>
            </p:cNvPr>
            <p:cNvSpPr/>
            <p:nvPr/>
          </p:nvSpPr>
          <p:spPr>
            <a:xfrm>
              <a:off x="976965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Event Loops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E63948A-60AD-AF7A-EA14-31ECC409B15A}"/>
              </a:ext>
            </a:extLst>
          </p:cNvPr>
          <p:cNvSpPr txBox="1"/>
          <p:nvPr/>
        </p:nvSpPr>
        <p:spPr>
          <a:xfrm>
            <a:off x="10891766" y="2776907"/>
            <a:ext cx="6858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- Largest part and core of Flutter</a:t>
            </a:r>
          </a:p>
          <a:p>
            <a:r>
              <a:rPr lang="en-US" sz="3200" dirty="0">
                <a:latin typeface="DM Sans" pitchFamily="2" charset="0"/>
              </a:rPr>
              <a:t>- Low level implementation of Flutter’s API (Graphics, Network I/O, Plugin Architecture etc.)</a:t>
            </a:r>
          </a:p>
          <a:p>
            <a:r>
              <a:rPr lang="en-US" sz="3200" dirty="0">
                <a:latin typeface="DM Sans" pitchFamily="2" charset="0"/>
              </a:rPr>
              <a:t>- Low exposure to the framework makes abstraction easier and system stability high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CE4228-B0C6-B097-0927-F1894A9544D4}"/>
              </a:ext>
            </a:extLst>
          </p:cNvPr>
          <p:cNvSpPr txBox="1"/>
          <p:nvPr/>
        </p:nvSpPr>
        <p:spPr>
          <a:xfrm>
            <a:off x="10739366" y="10551406"/>
            <a:ext cx="6858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- Smallest and lowest-level component</a:t>
            </a:r>
          </a:p>
          <a:p>
            <a:r>
              <a:rPr lang="en-US" sz="3200" dirty="0">
                <a:latin typeface="DM Sans" pitchFamily="2" charset="0"/>
              </a:rPr>
              <a:t>- Talks to OS to get input, rendering, multi-threading, etc.</a:t>
            </a:r>
          </a:p>
          <a:p>
            <a:r>
              <a:rPr lang="en-US" sz="3200" dirty="0">
                <a:latin typeface="DM Sans" pitchFamily="2" charset="0"/>
              </a:rPr>
              <a:t>- Exposes API’s of all supported platforms (Android, IOS, Web)</a:t>
            </a:r>
          </a:p>
          <a:p>
            <a:endParaRPr lang="en-US" sz="3200" dirty="0">
              <a:latin typeface="DM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6F897-FAA1-BAEC-02A5-D79FD3BF5659}"/>
              </a:ext>
            </a:extLst>
          </p:cNvPr>
          <p:cNvSpPr txBox="1"/>
          <p:nvPr/>
        </p:nvSpPr>
        <p:spPr>
          <a:xfrm>
            <a:off x="10744315" y="970897"/>
            <a:ext cx="18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 Bold" panose="020B0604020202020204" charset="0"/>
              </a:rPr>
              <a:t>Flutter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A48D53-CDDE-7EC9-E1BB-0021F34CBD52}"/>
              </a:ext>
            </a:extLst>
          </p:cNvPr>
          <p:cNvSpPr txBox="1"/>
          <p:nvPr/>
        </p:nvSpPr>
        <p:spPr>
          <a:xfrm>
            <a:off x="12543735" y="970897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 Bold" panose="020B0604020202020204" charset="0"/>
              </a:rPr>
              <a:t>Engine:</a:t>
            </a:r>
          </a:p>
        </p:txBody>
      </p:sp>
    </p:spTree>
    <p:extLst>
      <p:ext uri="{BB962C8B-B14F-4D97-AF65-F5344CB8AC3E}">
        <p14:creationId xmlns:p14="http://schemas.microsoft.com/office/powerpoint/2010/main" val="231386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G">
            <a:extLst>
              <a:ext uri="{FF2B5EF4-FFF2-40B4-BE49-F238E27FC236}">
                <a16:creationId xmlns:a16="http://schemas.microsoft.com/office/drawing/2014/main" id="{BA61F479-1249-851B-39C3-1629D8371EE9}"/>
              </a:ext>
            </a:extLst>
          </p:cNvPr>
          <p:cNvSpPr/>
          <p:nvPr/>
        </p:nvSpPr>
        <p:spPr>
          <a:xfrm rot="7224181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58DFEB-5A9D-777E-C2CB-5FE7643F6F51}"/>
              </a:ext>
            </a:extLst>
          </p:cNvPr>
          <p:cNvGrpSpPr/>
          <p:nvPr/>
        </p:nvGrpSpPr>
        <p:grpSpPr>
          <a:xfrm>
            <a:off x="703119" y="-5439366"/>
            <a:ext cx="9050496" cy="4191000"/>
            <a:chOff x="5562601" y="1414460"/>
            <a:chExt cx="8382001" cy="3881440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FB7B5CA-D39C-DA1A-2C2F-0C56D9C5C9BC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solidFill>
              <a:srgbClr val="72A27A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!!Frame">
              <a:extLst>
                <a:ext uri="{FF2B5EF4-FFF2-40B4-BE49-F238E27FC236}">
                  <a16:creationId xmlns:a16="http://schemas.microsoft.com/office/drawing/2014/main" id="{6A75CC96-A8AD-AA10-A668-7E450EFB1350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940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DM Sans Bold" charset="0"/>
                </a:rPr>
                <a:t>Framework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BB01E9-B37E-BF6A-A2EF-3CA101377462}"/>
                </a:ext>
              </a:extLst>
            </p:cNvPr>
            <p:cNvSpPr/>
            <p:nvPr/>
          </p:nvSpPr>
          <p:spPr>
            <a:xfrm>
              <a:off x="8305800" y="15621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Material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544247E-5A17-8E8A-509A-20466A1D9594}"/>
                </a:ext>
              </a:extLst>
            </p:cNvPr>
            <p:cNvSpPr/>
            <p:nvPr/>
          </p:nvSpPr>
          <p:spPr>
            <a:xfrm>
              <a:off x="11049000" y="1574800"/>
              <a:ext cx="2362200" cy="735480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Cupertino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0236A6E-9BD2-C601-F95B-DB32444CD9FF}"/>
                </a:ext>
              </a:extLst>
            </p:cNvPr>
            <p:cNvSpPr/>
            <p:nvPr/>
          </p:nvSpPr>
          <p:spPr>
            <a:xfrm>
              <a:off x="8305800" y="2486672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Widgets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5B839F5-AC90-AB99-FA3F-4E70C78B55FC}"/>
                </a:ext>
              </a:extLst>
            </p:cNvPr>
            <p:cNvSpPr/>
            <p:nvPr/>
          </p:nvSpPr>
          <p:spPr>
            <a:xfrm>
              <a:off x="8295640" y="3156166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Rendering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EC2EFC6-4743-7B35-170D-FD8A95D05C2B}"/>
                </a:ext>
              </a:extLst>
            </p:cNvPr>
            <p:cNvSpPr/>
            <p:nvPr/>
          </p:nvSpPr>
          <p:spPr>
            <a:xfrm>
              <a:off x="83058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Animation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307048-15EC-36F4-9E23-76A0EF7482BF}"/>
                </a:ext>
              </a:extLst>
            </p:cNvPr>
            <p:cNvSpPr/>
            <p:nvPr/>
          </p:nvSpPr>
          <p:spPr>
            <a:xfrm>
              <a:off x="10096500" y="3825660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Painting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4E27684-938E-BC8E-32FB-1137EB3BC45D}"/>
                </a:ext>
              </a:extLst>
            </p:cNvPr>
            <p:cNvSpPr/>
            <p:nvPr/>
          </p:nvSpPr>
          <p:spPr>
            <a:xfrm>
              <a:off x="11887200" y="3826672"/>
              <a:ext cx="15240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M Sans" pitchFamily="2" charset="0"/>
                </a:rPr>
                <a:t>Gestures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CC24CDD-2FFB-1258-E78C-83CFADDDF1CF}"/>
                </a:ext>
              </a:extLst>
            </p:cNvPr>
            <p:cNvSpPr/>
            <p:nvPr/>
          </p:nvSpPr>
          <p:spPr>
            <a:xfrm>
              <a:off x="8305800" y="4563455"/>
              <a:ext cx="5105400" cy="558196"/>
            </a:xfrm>
            <a:prstGeom prst="roundRect">
              <a:avLst/>
            </a:prstGeom>
            <a:solidFill>
              <a:srgbClr val="447465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Foundation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AA990BB9-EC31-85BE-550B-32D68D2DB5AE}"/>
              </a:ext>
            </a:extLst>
          </p:cNvPr>
          <p:cNvSpPr txBox="1"/>
          <p:nvPr/>
        </p:nvSpPr>
        <p:spPr>
          <a:xfrm>
            <a:off x="-4644735" y="398603"/>
            <a:ext cx="5347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DM Sans Bold" charset="0"/>
              </a:rPr>
              <a:t>Component Technology </a:t>
            </a:r>
          </a:p>
          <a:p>
            <a:r>
              <a:rPr lang="en-US" sz="6000" dirty="0">
                <a:latin typeface="DM Sans Bold" charset="0"/>
              </a:rPr>
              <a:t>in Flutter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CC10F-FD9C-A08C-2407-77E00A2B5176}"/>
              </a:ext>
            </a:extLst>
          </p:cNvPr>
          <p:cNvSpPr txBox="1"/>
          <p:nvPr/>
        </p:nvSpPr>
        <p:spPr>
          <a:xfrm>
            <a:off x="20116800" y="2624507"/>
            <a:ext cx="6858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- Component layer that developers interface with</a:t>
            </a:r>
          </a:p>
          <a:p>
            <a:r>
              <a:rPr lang="en-US" sz="3200" dirty="0">
                <a:latin typeface="DM Sans" pitchFamily="2" charset="0"/>
              </a:rPr>
              <a:t>- The </a:t>
            </a:r>
            <a:r>
              <a:rPr lang="en-US" sz="3200" b="1" dirty="0">
                <a:latin typeface="DM Sans" pitchFamily="2" charset="0"/>
              </a:rPr>
              <a:t>Framework</a:t>
            </a:r>
            <a:r>
              <a:rPr lang="en-US" sz="3200" dirty="0">
                <a:latin typeface="DM Sans" pitchFamily="2" charset="0"/>
              </a:rPr>
              <a:t> is the top layer written in Dart for a modern and reactive architecture</a:t>
            </a:r>
          </a:p>
          <a:p>
            <a:r>
              <a:rPr lang="en-US" sz="3200" dirty="0">
                <a:latin typeface="DM Sans" pitchFamily="2" charset="0"/>
              </a:rPr>
              <a:t>- Most of the </a:t>
            </a:r>
            <a:r>
              <a:rPr lang="en-US" sz="3200" b="1" dirty="0">
                <a:latin typeface="DM Sans" pitchFamily="2" charset="0"/>
              </a:rPr>
              <a:t>Framework</a:t>
            </a:r>
            <a:r>
              <a:rPr lang="en-US" sz="3200" dirty="0">
                <a:latin typeface="DM Sans" pitchFamily="2" charset="0"/>
              </a:rPr>
              <a:t> acts as an abstraction for the UI creation and interaction</a:t>
            </a:r>
          </a:p>
          <a:p>
            <a:r>
              <a:rPr lang="en-US" sz="3200" dirty="0">
                <a:latin typeface="DM Sans" pitchFamily="2" charset="0"/>
              </a:rPr>
              <a:t>- Most 3</a:t>
            </a:r>
            <a:r>
              <a:rPr lang="en-US" sz="3200" baseline="30000" dirty="0">
                <a:latin typeface="DM Sans" pitchFamily="2" charset="0"/>
              </a:rPr>
              <a:t>rd</a:t>
            </a:r>
            <a:r>
              <a:rPr lang="en-US" sz="3200" dirty="0">
                <a:latin typeface="DM Sans" pitchFamily="2" charset="0"/>
              </a:rPr>
              <a:t> party dependencies/plugins interface with the </a:t>
            </a:r>
            <a:r>
              <a:rPr lang="en-US" sz="3200" b="1" dirty="0">
                <a:latin typeface="DM Sans" pitchFamily="2" charset="0"/>
              </a:rPr>
              <a:t>Framework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487772-11D9-D1BD-29AC-203EF3CE0F93}"/>
              </a:ext>
            </a:extLst>
          </p:cNvPr>
          <p:cNvGrpSpPr/>
          <p:nvPr/>
        </p:nvGrpSpPr>
        <p:grpSpPr>
          <a:xfrm>
            <a:off x="358336" y="-5942088"/>
            <a:ext cx="9904614" cy="4586515"/>
            <a:chOff x="5562601" y="1414460"/>
            <a:chExt cx="8382001" cy="3881440"/>
          </a:xfrm>
          <a:solidFill>
            <a:srgbClr val="6699FF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DDC7354-92C4-5399-5600-321AC0943070}"/>
                </a:ext>
              </a:extLst>
            </p:cNvPr>
            <p:cNvSpPr/>
            <p:nvPr/>
          </p:nvSpPr>
          <p:spPr>
            <a:xfrm>
              <a:off x="5562601" y="1414460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377C18-7172-2A93-965C-8105D5498A92}"/>
                </a:ext>
              </a:extLst>
            </p:cNvPr>
            <p:cNvSpPr txBox="1"/>
            <p:nvPr/>
          </p:nvSpPr>
          <p:spPr>
            <a:xfrm>
              <a:off x="5867400" y="1562100"/>
              <a:ext cx="2819401" cy="12241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DM Sans Bold" charset="0"/>
                </a:rPr>
                <a:t>Engine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DM Sans" pitchFamily="2" charset="0"/>
                </a:rPr>
                <a:t>C/C++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F6FDA5-6CB6-64BE-E1A8-B1F0681D80F6}"/>
                </a:ext>
              </a:extLst>
            </p:cNvPr>
            <p:cNvSpPr/>
            <p:nvPr/>
          </p:nvSpPr>
          <p:spPr>
            <a:xfrm>
              <a:off x="77844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Service Protocol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8C0CC05-2E00-48A3-7759-9D53538F10E8}"/>
                </a:ext>
              </a:extLst>
            </p:cNvPr>
            <p:cNvSpPr/>
            <p:nvPr/>
          </p:nvSpPr>
          <p:spPr>
            <a:xfrm>
              <a:off x="9765999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Composition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C8BCC6-3FD2-B3AC-D2F6-EDBCB698DC1B}"/>
                </a:ext>
              </a:extLst>
            </p:cNvPr>
            <p:cNvSpPr/>
            <p:nvPr/>
          </p:nvSpPr>
          <p:spPr>
            <a:xfrm>
              <a:off x="11747498" y="1562100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Platform Channels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B58DF1E-E70B-D3B2-743E-8DC35756D1CA}"/>
                </a:ext>
              </a:extLst>
            </p:cNvPr>
            <p:cNvSpPr/>
            <p:nvPr/>
          </p:nvSpPr>
          <p:spPr>
            <a:xfrm>
              <a:off x="77844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Dart Setup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D5809A-F79A-1ED5-E11E-E252F6246813}"/>
                </a:ext>
              </a:extLst>
            </p:cNvPr>
            <p:cNvSpPr/>
            <p:nvPr/>
          </p:nvSpPr>
          <p:spPr>
            <a:xfrm>
              <a:off x="9765999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Render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9AE5E7D-9758-0A9B-A411-AA8D5BF85636}"/>
                </a:ext>
              </a:extLst>
            </p:cNvPr>
            <p:cNvSpPr/>
            <p:nvPr/>
          </p:nvSpPr>
          <p:spPr>
            <a:xfrm>
              <a:off x="11747498" y="2462458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System Events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368B984-5DC8-FDAF-F030-5FA0396AF277}"/>
                </a:ext>
              </a:extLst>
            </p:cNvPr>
            <p:cNvSpPr/>
            <p:nvPr/>
          </p:nvSpPr>
          <p:spPr>
            <a:xfrm>
              <a:off x="77844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Runtime </a:t>
              </a:r>
              <a:r>
                <a:rPr lang="en-US" sz="2000" dirty="0" err="1">
                  <a:latin typeface="DM Sans" pitchFamily="2" charset="0"/>
                </a:rPr>
                <a:t>Mgmt</a:t>
              </a:r>
              <a:endParaRPr lang="en-US" sz="2000" dirty="0">
                <a:latin typeface="DM Sans" pitchFamily="2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80F05BB-F743-2FB3-7B4D-657BFA19628D}"/>
                </a:ext>
              </a:extLst>
            </p:cNvPr>
            <p:cNvSpPr/>
            <p:nvPr/>
          </p:nvSpPr>
          <p:spPr>
            <a:xfrm>
              <a:off x="9765999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DM Sans" pitchFamily="2" charset="0"/>
                </a:rPr>
                <a:t>Frame Scheduling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E142E3D-99EC-9FA9-AEC6-623B53D75780}"/>
                </a:ext>
              </a:extLst>
            </p:cNvPr>
            <p:cNvSpPr/>
            <p:nvPr/>
          </p:nvSpPr>
          <p:spPr>
            <a:xfrm>
              <a:off x="11747498" y="3311552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Assets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ED14794-C84B-08DD-A3DC-B7F1DF43C079}"/>
                </a:ext>
              </a:extLst>
            </p:cNvPr>
            <p:cNvSpPr/>
            <p:nvPr/>
          </p:nvSpPr>
          <p:spPr>
            <a:xfrm>
              <a:off x="9765999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Frame Pipeline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6D61E7-1F50-0521-294B-9A46200DB792}"/>
                </a:ext>
              </a:extLst>
            </p:cNvPr>
            <p:cNvSpPr/>
            <p:nvPr/>
          </p:nvSpPr>
          <p:spPr>
            <a:xfrm>
              <a:off x="11747498" y="4251587"/>
              <a:ext cx="1749967" cy="735479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Text Layout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B31A08-C155-B56A-31A6-97D256A80AE1}"/>
              </a:ext>
            </a:extLst>
          </p:cNvPr>
          <p:cNvGrpSpPr/>
          <p:nvPr/>
        </p:nvGrpSpPr>
        <p:grpSpPr>
          <a:xfrm>
            <a:off x="690634" y="905811"/>
            <a:ext cx="9904614" cy="2409651"/>
            <a:chOff x="5562599" y="1414459"/>
            <a:chExt cx="8382001" cy="3881440"/>
          </a:xfrm>
          <a:solidFill>
            <a:srgbClr val="FFCC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09B5A2-A404-11DC-0657-5B9F26C98173}"/>
                </a:ext>
              </a:extLst>
            </p:cNvPr>
            <p:cNvSpPr/>
            <p:nvPr/>
          </p:nvSpPr>
          <p:spPr>
            <a:xfrm>
              <a:off x="5562599" y="1414459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9CB246-406F-39F4-F669-31F3947DBFFC}"/>
                </a:ext>
              </a:extLst>
            </p:cNvPr>
            <p:cNvSpPr txBox="1"/>
            <p:nvPr/>
          </p:nvSpPr>
          <p:spPr>
            <a:xfrm>
              <a:off x="5867400" y="1562101"/>
              <a:ext cx="2819401" cy="17351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DM Sans Bold" charset="0"/>
                </a:rPr>
                <a:t>Embedder</a:t>
              </a:r>
            </a:p>
            <a:p>
              <a:r>
                <a:rPr lang="en-US" sz="32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C15C84-558F-48BF-1C4C-F523D5F058D3}"/>
                </a:ext>
              </a:extLst>
            </p:cNvPr>
            <p:cNvSpPr/>
            <p:nvPr/>
          </p:nvSpPr>
          <p:spPr>
            <a:xfrm>
              <a:off x="7788152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Rending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74CAA7-36CD-742A-37B5-1F8A5CAA8FF0}"/>
                </a:ext>
              </a:extLst>
            </p:cNvPr>
            <p:cNvSpPr/>
            <p:nvPr/>
          </p:nvSpPr>
          <p:spPr>
            <a:xfrm>
              <a:off x="978556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Native Plugins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3A63746-84D6-6AAE-FB65-08500D16D907}"/>
                </a:ext>
              </a:extLst>
            </p:cNvPr>
            <p:cNvSpPr/>
            <p:nvPr/>
          </p:nvSpPr>
          <p:spPr>
            <a:xfrm>
              <a:off x="1174531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App Packaging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A2DBB7-7D00-5023-FA86-0014B1B39E3E}"/>
                </a:ext>
              </a:extLst>
            </p:cNvPr>
            <p:cNvSpPr/>
            <p:nvPr/>
          </p:nvSpPr>
          <p:spPr>
            <a:xfrm>
              <a:off x="777224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Threads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60737A-3C80-354A-98B0-6EA5C306FB4A}"/>
                </a:ext>
              </a:extLst>
            </p:cNvPr>
            <p:cNvSpPr/>
            <p:nvPr/>
          </p:nvSpPr>
          <p:spPr>
            <a:xfrm>
              <a:off x="976965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Event Loops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C2101B9-6068-4012-8D23-16C5FE716114}"/>
              </a:ext>
            </a:extLst>
          </p:cNvPr>
          <p:cNvSpPr txBox="1"/>
          <p:nvPr/>
        </p:nvSpPr>
        <p:spPr>
          <a:xfrm>
            <a:off x="19126200" y="2624507"/>
            <a:ext cx="6858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- Largest part and core of Flutter</a:t>
            </a:r>
          </a:p>
          <a:p>
            <a:r>
              <a:rPr lang="en-US" sz="3200" dirty="0">
                <a:latin typeface="DM Sans" pitchFamily="2" charset="0"/>
              </a:rPr>
              <a:t>- Low level implementation of Flutter’s API (Graphics, Network I/O, Plugin Architecture etc.)</a:t>
            </a:r>
          </a:p>
          <a:p>
            <a:r>
              <a:rPr lang="en-US" sz="3200" dirty="0">
                <a:latin typeface="DM Sans" pitchFamily="2" charset="0"/>
              </a:rPr>
              <a:t>- Low exposure to the framework makes abstraction easier and system stability high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12D42B-4C0B-A031-A59E-14C78252EB75}"/>
              </a:ext>
            </a:extLst>
          </p:cNvPr>
          <p:cNvSpPr txBox="1"/>
          <p:nvPr/>
        </p:nvSpPr>
        <p:spPr>
          <a:xfrm>
            <a:off x="10739366" y="2624507"/>
            <a:ext cx="6858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M Sans" pitchFamily="2" charset="0"/>
              </a:rPr>
              <a:t>- Smallest and lowest-level component</a:t>
            </a:r>
          </a:p>
          <a:p>
            <a:r>
              <a:rPr lang="en-US" sz="3200" dirty="0">
                <a:latin typeface="DM Sans" pitchFamily="2" charset="0"/>
              </a:rPr>
              <a:t>- Talks to OS to get input, rendering, multi-threading, etc.</a:t>
            </a:r>
          </a:p>
          <a:p>
            <a:r>
              <a:rPr lang="en-US" sz="3200" dirty="0">
                <a:latin typeface="DM Sans" pitchFamily="2" charset="0"/>
              </a:rPr>
              <a:t>- Exposes API’s of all supported platforms (Android, IOS, Web)</a:t>
            </a:r>
          </a:p>
          <a:p>
            <a:endParaRPr lang="en-US" sz="3200" dirty="0">
              <a:latin typeface="DM Sans" pitchFamily="2" charset="0"/>
            </a:endParaRP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5E421128-8FF1-4355-EAF8-C10977BA9D67}"/>
              </a:ext>
            </a:extLst>
          </p:cNvPr>
          <p:cNvSpPr txBox="1"/>
          <p:nvPr/>
        </p:nvSpPr>
        <p:spPr>
          <a:xfrm>
            <a:off x="-6019800" y="3812135"/>
            <a:ext cx="527124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Mobile App Demonstration</a:t>
            </a: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E3B4B963-CEE2-C452-8E47-B126DFFA4956}"/>
              </a:ext>
            </a:extLst>
          </p:cNvPr>
          <p:cNvSpPr txBox="1"/>
          <p:nvPr/>
        </p:nvSpPr>
        <p:spPr>
          <a:xfrm>
            <a:off x="-4913594" y="6493329"/>
            <a:ext cx="41650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access to various features and functionalities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84F92F70-A2C5-E909-147C-DD86E86476C4}"/>
              </a:ext>
            </a:extLst>
          </p:cNvPr>
          <p:cNvSpPr txBox="1"/>
          <p:nvPr/>
        </p:nvSpPr>
        <p:spPr>
          <a:xfrm>
            <a:off x="-6019800" y="5700419"/>
            <a:ext cx="527124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DM Sans Bold"/>
              </a:rPr>
              <a:t>Dashboard Page</a:t>
            </a:r>
          </a:p>
        </p:txBody>
      </p:sp>
      <p:sp>
        <p:nvSpPr>
          <p:cNvPr id="48" name="!!L">
            <a:extLst>
              <a:ext uri="{FF2B5EF4-FFF2-40B4-BE49-F238E27FC236}">
                <a16:creationId xmlns:a16="http://schemas.microsoft.com/office/drawing/2014/main" id="{0C6A5291-6D44-074E-191A-575DD7AD8BF2}"/>
              </a:ext>
            </a:extLst>
          </p:cNvPr>
          <p:cNvSpPr/>
          <p:nvPr/>
        </p:nvSpPr>
        <p:spPr>
          <a:xfrm rot="-5400000">
            <a:off x="3068065" y="1457768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7A474D-F23A-E420-01BA-70BAB7161813}"/>
              </a:ext>
            </a:extLst>
          </p:cNvPr>
          <p:cNvGrpSpPr/>
          <p:nvPr/>
        </p:nvGrpSpPr>
        <p:grpSpPr>
          <a:xfrm>
            <a:off x="14806418" y="29603700"/>
            <a:ext cx="2819399" cy="2819399"/>
            <a:chOff x="14806418" y="5128269"/>
            <a:chExt cx="2819399" cy="281939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74410DC-55D5-29D6-345F-C93BA9BA42C9}"/>
                </a:ext>
              </a:extLst>
            </p:cNvPr>
            <p:cNvSpPr/>
            <p:nvPr/>
          </p:nvSpPr>
          <p:spPr>
            <a:xfrm>
              <a:off x="14806418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AAC2285-37D0-4632-35D2-D9F12224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358" y="5432028"/>
              <a:ext cx="2253518" cy="225351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C6EE4-56B8-B042-1227-FE1600C5F661}"/>
              </a:ext>
            </a:extLst>
          </p:cNvPr>
          <p:cNvGrpSpPr/>
          <p:nvPr/>
        </p:nvGrpSpPr>
        <p:grpSpPr>
          <a:xfrm>
            <a:off x="11582330" y="19500996"/>
            <a:ext cx="2819399" cy="2819399"/>
            <a:chOff x="11582330" y="5128269"/>
            <a:chExt cx="2819399" cy="281939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9009B46-CD4F-F8CD-9692-AE216974EC31}"/>
                </a:ext>
              </a:extLst>
            </p:cNvPr>
            <p:cNvSpPr/>
            <p:nvPr/>
          </p:nvSpPr>
          <p:spPr>
            <a:xfrm>
              <a:off x="11582330" y="5128269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7C73B87-73C3-13E9-65F3-B5AABF95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7869" y="5357455"/>
              <a:ext cx="2308320" cy="230832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D8A2CD-F2EE-3695-E0D0-30E3555BF7A5}"/>
              </a:ext>
            </a:extLst>
          </p:cNvPr>
          <p:cNvGrpSpPr/>
          <p:nvPr/>
        </p:nvGrpSpPr>
        <p:grpSpPr>
          <a:xfrm>
            <a:off x="14806418" y="-11181417"/>
            <a:ext cx="2819399" cy="2819399"/>
            <a:chOff x="14806418" y="1918344"/>
            <a:chExt cx="2819399" cy="2819399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1F70F4C-9383-990C-2B98-67ED7B6B51E5}"/>
                </a:ext>
              </a:extLst>
            </p:cNvPr>
            <p:cNvSpPr/>
            <p:nvPr/>
          </p:nvSpPr>
          <p:spPr>
            <a:xfrm>
              <a:off x="14806418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9D4D2F0-1E63-DF4D-F307-583D0401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9569" y="2243349"/>
              <a:ext cx="2224228" cy="222422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1BC0279-6FAD-5E91-FF57-6C1B583AD9A9}"/>
              </a:ext>
            </a:extLst>
          </p:cNvPr>
          <p:cNvGrpSpPr/>
          <p:nvPr/>
        </p:nvGrpSpPr>
        <p:grpSpPr>
          <a:xfrm>
            <a:off x="11582330" y="-3317175"/>
            <a:ext cx="2819399" cy="2819399"/>
            <a:chOff x="11582330" y="1918344"/>
            <a:chExt cx="2819399" cy="2819399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FFDCCD9-DAC9-6274-431D-2638E802523B}"/>
                </a:ext>
              </a:extLst>
            </p:cNvPr>
            <p:cNvSpPr/>
            <p:nvPr/>
          </p:nvSpPr>
          <p:spPr>
            <a:xfrm>
              <a:off x="11582330" y="1918344"/>
              <a:ext cx="2819399" cy="28193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43E2C88-D923-CC23-6FFB-9C1E245CD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643" y="2243349"/>
              <a:ext cx="2133876" cy="21338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BB7C34-2020-C27C-6528-20B0ADF4FCF1}"/>
              </a:ext>
            </a:extLst>
          </p:cNvPr>
          <p:cNvSpPr txBox="1"/>
          <p:nvPr/>
        </p:nvSpPr>
        <p:spPr>
          <a:xfrm>
            <a:off x="10744315" y="970897"/>
            <a:ext cx="18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 Bold" panose="020B0604020202020204" charset="0"/>
              </a:rPr>
              <a:t>Flutter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EF513-0E63-23B8-22A9-409E9A210012}"/>
              </a:ext>
            </a:extLst>
          </p:cNvPr>
          <p:cNvSpPr txBox="1"/>
          <p:nvPr/>
        </p:nvSpPr>
        <p:spPr>
          <a:xfrm>
            <a:off x="12543735" y="970897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M Sans Bold" panose="020B0604020202020204" charset="0"/>
              </a:rPr>
              <a:t>Embedder: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8319F-0377-DF54-D190-DA8839F5D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11872" y="208896"/>
            <a:ext cx="5103233" cy="9887604"/>
          </a:xfrm>
          <a:prstGeom prst="rect">
            <a:avLst/>
          </a:prstGeom>
        </p:spPr>
      </p:pic>
      <p:sp>
        <p:nvSpPr>
          <p:cNvPr id="43" name="TextBox 4">
            <a:extLst>
              <a:ext uri="{FF2B5EF4-FFF2-40B4-BE49-F238E27FC236}">
                <a16:creationId xmlns:a16="http://schemas.microsoft.com/office/drawing/2014/main" id="{FE231C5F-E1F0-AC34-1B9A-68FADDB50F23}"/>
              </a:ext>
            </a:extLst>
          </p:cNvPr>
          <p:cNvSpPr txBox="1"/>
          <p:nvPr/>
        </p:nvSpPr>
        <p:spPr>
          <a:xfrm>
            <a:off x="6369882" y="-10702954"/>
            <a:ext cx="11261307" cy="836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Widget Architecture In Practice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1D3B04-B2F0-D744-BF0F-D555759CEA98}"/>
              </a:ext>
            </a:extLst>
          </p:cNvPr>
          <p:cNvSpPr/>
          <p:nvPr/>
        </p:nvSpPr>
        <p:spPr>
          <a:xfrm>
            <a:off x="18532483" y="879060"/>
            <a:ext cx="6760287" cy="9750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5B334B-500F-2A83-554C-7333068B0600}"/>
              </a:ext>
            </a:extLst>
          </p:cNvPr>
          <p:cNvSpPr txBox="1"/>
          <p:nvPr/>
        </p:nvSpPr>
        <p:spPr>
          <a:xfrm>
            <a:off x="18669000" y="965999"/>
            <a:ext cx="92964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Widget</a:t>
            </a:r>
            <a:r>
              <a:rPr lang="en-US" dirty="0"/>
              <a:t> build(</a:t>
            </a:r>
            <a:r>
              <a:rPr lang="en-US" dirty="0" err="1">
                <a:solidFill>
                  <a:srgbClr val="FF0066"/>
                </a:solidFill>
              </a:rPr>
              <a:t>BuildContext</a:t>
            </a:r>
            <a:r>
              <a:rPr lang="en-US" dirty="0"/>
              <a:t> context) {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5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Scaffold</a:t>
            </a:r>
            <a:r>
              <a:rPr lang="en-US" dirty="0"/>
              <a:t>(</a:t>
            </a:r>
          </a:p>
          <a:p>
            <a:r>
              <a:rPr lang="en-US" dirty="0"/>
              <a:t>        </a:t>
            </a:r>
            <a:r>
              <a:rPr lang="en-US" dirty="0" err="1"/>
              <a:t>backgroundColor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.grey</a:t>
            </a:r>
            <a:r>
              <a:rPr lang="en-US" dirty="0"/>
              <a:t>[300],</a:t>
            </a:r>
          </a:p>
          <a:p>
            <a:r>
              <a:rPr lang="en-US" dirty="0"/>
              <a:t>  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AppBar</a:t>
            </a:r>
            <a:r>
              <a:rPr lang="en-US" dirty="0"/>
              <a:t>(</a:t>
            </a:r>
          </a:p>
          <a:p>
            <a:r>
              <a:rPr lang="en-US" dirty="0"/>
              <a:t>        leading: </a:t>
            </a:r>
            <a:r>
              <a:rPr lang="en-US" dirty="0" err="1">
                <a:solidFill>
                  <a:srgbClr val="FF0066"/>
                </a:solidFill>
              </a:rPr>
              <a:t>BackButton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</a:t>
            </a:r>
            <a:r>
              <a:rPr lang="en-US" dirty="0" err="1">
                <a:solidFill>
                  <a:srgbClr val="FF0066"/>
                </a:solidFill>
              </a:rPr>
              <a:t>Navigator</a:t>
            </a:r>
            <a:r>
              <a:rPr lang="en-US" dirty="0" err="1"/>
              <a:t>.of</a:t>
            </a:r>
            <a:r>
              <a:rPr lang="en-US" dirty="0"/>
              <a:t>(context).pop(); },),</a:t>
            </a:r>
          </a:p>
          <a:p>
            <a:r>
              <a:rPr lang="en-US" dirty="0"/>
              <a:t>          title: </a:t>
            </a:r>
            <a:r>
              <a:rPr lang="en-US" dirty="0">
                <a:solidFill>
                  <a:srgbClr val="FF0066"/>
                </a:solidFill>
              </a:rPr>
              <a:t>Text</a:t>
            </a:r>
            <a:r>
              <a:rPr lang="en-US" dirty="0"/>
              <a:t>(</a:t>
            </a:r>
          </a:p>
          <a:p>
            <a:r>
              <a:rPr lang="en-US" dirty="0"/>
              <a:t>            'TO DO',</a:t>
            </a:r>
          </a:p>
          <a:p>
            <a:r>
              <a:rPr lang="en-US" dirty="0"/>
              <a:t>            </a:t>
            </a:r>
            <a:r>
              <a:rPr lang="en-US" dirty="0" err="1"/>
              <a:t>textAlign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TextAlign</a:t>
            </a:r>
            <a:r>
              <a:rPr lang="en-US" dirty="0" err="1"/>
              <a:t>.center</a:t>
            </a:r>
            <a:r>
              <a:rPr lang="en-US" dirty="0"/>
              <a:t>,</a:t>
            </a:r>
          </a:p>
          <a:p>
            <a:r>
              <a:rPr lang="en-US" dirty="0"/>
              <a:t>            style: </a:t>
            </a:r>
            <a:r>
              <a:rPr lang="en-US" dirty="0" err="1">
                <a:solidFill>
                  <a:srgbClr val="FF0066"/>
                </a:solidFill>
              </a:rPr>
              <a:t>TextStyle</a:t>
            </a:r>
            <a:r>
              <a:rPr lang="en-US" dirty="0"/>
              <a:t>(</a:t>
            </a:r>
            <a:r>
              <a:rPr lang="en-US" dirty="0" err="1"/>
              <a:t>fontSize</a:t>
            </a:r>
            <a:r>
              <a:rPr lang="en-US" dirty="0"/>
              <a:t>: 20.0,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 ),</a:t>
            </a:r>
          </a:p>
          <a:p>
            <a:r>
              <a:rPr lang="en-US" dirty="0"/>
              <a:t>            actions: [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66"/>
                </a:solidFill>
              </a:rPr>
              <a:t>Builder</a:t>
            </a:r>
            <a:r>
              <a:rPr lang="en-US" dirty="0"/>
              <a:t>(builder: (context) {</a:t>
            </a:r>
          </a:p>
          <a:p>
            <a:r>
              <a:rPr lang="en-US" dirty="0"/>
              <a:t>              return </a:t>
            </a:r>
            <a:r>
              <a:rPr lang="en-US" dirty="0" err="1">
                <a:solidFill>
                  <a:srgbClr val="FF0066"/>
                </a:solidFill>
              </a:rPr>
              <a:t>IconButton</a:t>
            </a:r>
            <a:r>
              <a:rPr lang="en-US" dirty="0"/>
              <a:t>(</a:t>
            </a:r>
          </a:p>
          <a:p>
            <a:r>
              <a:rPr lang="en-US" dirty="0"/>
              <a:t>                  alignment: </a:t>
            </a:r>
            <a:r>
              <a:rPr lang="en-US" dirty="0" err="1">
                <a:solidFill>
                  <a:srgbClr val="6666FF"/>
                </a:solidFill>
              </a:rPr>
              <a:t>Alignment</a:t>
            </a:r>
            <a:r>
              <a:rPr lang="en-US" dirty="0" err="1"/>
              <a:t>.topLeft</a:t>
            </a:r>
            <a:r>
              <a:rPr lang="en-US" dirty="0"/>
              <a:t>,</a:t>
            </a:r>
          </a:p>
          <a:p>
            <a:r>
              <a:rPr lang="en-US" dirty="0"/>
              <a:t>      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      </a:t>
            </a:r>
            <a:r>
              <a:rPr lang="en-US" dirty="0" err="1">
                <a:solidFill>
                  <a:srgbClr val="FF0066"/>
                </a:solidFill>
              </a:rPr>
              <a:t>Scaffold</a:t>
            </a:r>
            <a:r>
              <a:rPr lang="en-US" dirty="0" err="1"/>
              <a:t>.of</a:t>
            </a:r>
            <a:r>
              <a:rPr lang="en-US" dirty="0"/>
              <a:t>(context).</a:t>
            </a:r>
            <a:r>
              <a:rPr lang="en-US" dirty="0" err="1">
                <a:solidFill>
                  <a:srgbClr val="00B050"/>
                </a:solidFill>
              </a:rPr>
              <a:t>openEndDrawer</a:t>
            </a:r>
            <a:r>
              <a:rPr lang="en-US" dirty="0"/>
              <a:t>();},</a:t>
            </a:r>
          </a:p>
          <a:p>
            <a:r>
              <a:rPr lang="en-US" dirty="0"/>
              <a:t>                  icon: const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.menu_outlined</a:t>
            </a:r>
            <a:r>
              <a:rPr lang="en-US" dirty="0"/>
              <a:t>));})</a:t>
            </a:r>
          </a:p>
          <a:p>
            <a:r>
              <a:rPr lang="en-US" dirty="0"/>
              <a:t>          ],</a:t>
            </a:r>
          </a:p>
          <a:p>
            <a:r>
              <a:rPr lang="en-US" dirty="0"/>
              <a:t>          </a:t>
            </a:r>
            <a:r>
              <a:rPr lang="en-US" dirty="0" err="1"/>
              <a:t>floatingActionButton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FloatingActionButton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onPressed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createNewTask</a:t>
            </a:r>
            <a:r>
              <a:rPr lang="en-US" dirty="0"/>
              <a:t>,</a:t>
            </a:r>
          </a:p>
          <a:p>
            <a:r>
              <a:rPr lang="en-US" dirty="0"/>
              <a:t>          child: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.add</a:t>
            </a:r>
            <a:r>
              <a:rPr lang="en-US" dirty="0"/>
              <a:t>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),),</a:t>
            </a:r>
          </a:p>
          <a:p>
            <a:r>
              <a:rPr lang="en-US" dirty="0"/>
              <a:t>        body: </a:t>
            </a:r>
            <a:r>
              <a:rPr lang="en-US" dirty="0" err="1">
                <a:solidFill>
                  <a:srgbClr val="FF0066"/>
                </a:solidFill>
              </a:rPr>
              <a:t>ListView</a:t>
            </a:r>
            <a:r>
              <a:rPr lang="en-US" dirty="0" err="1"/>
              <a:t>.builder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itemCount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 err="1"/>
              <a:t>.length</a:t>
            </a:r>
            <a:r>
              <a:rPr lang="en-US" dirty="0"/>
              <a:t>,</a:t>
            </a:r>
          </a:p>
          <a:p>
            <a:r>
              <a:rPr lang="en-US" dirty="0"/>
              <a:t>          </a:t>
            </a:r>
            <a:r>
              <a:rPr lang="en-US" dirty="0" err="1"/>
              <a:t>itemBuilder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context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 {</a:t>
            </a:r>
          </a:p>
          <a:p>
            <a:r>
              <a:rPr lang="en-US" dirty="0"/>
              <a:t>            return </a:t>
            </a:r>
            <a:r>
              <a:rPr lang="en-US" dirty="0" err="1">
                <a:solidFill>
                  <a:srgbClr val="FF0066"/>
                </a:solidFill>
              </a:rPr>
              <a:t>ToDoTile</a:t>
            </a:r>
            <a:r>
              <a:rPr lang="en-US" dirty="0"/>
              <a:t>(</a:t>
            </a:r>
          </a:p>
          <a:p>
            <a:r>
              <a:rPr lang="en-US" dirty="0"/>
              <a:t>              </a:t>
            </a:r>
            <a:r>
              <a:rPr lang="en-US" dirty="0" err="1"/>
              <a:t>taskName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[index][0],</a:t>
            </a:r>
          </a:p>
          <a:p>
            <a:r>
              <a:rPr lang="en-US" dirty="0"/>
              <a:t>              </a:t>
            </a:r>
            <a:r>
              <a:rPr lang="en-US" dirty="0" err="1"/>
              <a:t>taskCompleted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[index][1],</a:t>
            </a:r>
          </a:p>
          <a:p>
            <a:r>
              <a:rPr lang="en-US" dirty="0"/>
              <a:t>              </a:t>
            </a:r>
            <a:r>
              <a:rPr lang="en-US" dirty="0" err="1"/>
              <a:t>onChanged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) =&gt; </a:t>
            </a:r>
            <a:r>
              <a:rPr lang="en-US" dirty="0" err="1">
                <a:solidFill>
                  <a:srgbClr val="00B050"/>
                </a:solidFill>
              </a:rPr>
              <a:t>checkBoxChanged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  </a:t>
            </a:r>
            <a:r>
              <a:rPr lang="en-US" dirty="0" err="1"/>
              <a:t>deleteFunction</a:t>
            </a:r>
            <a:r>
              <a:rPr lang="en-US" dirty="0"/>
              <a:t>: (context) =&gt; </a:t>
            </a:r>
            <a:r>
              <a:rPr lang="en-US" dirty="0" err="1">
                <a:solidFill>
                  <a:srgbClr val="00B050"/>
                </a:solidFill>
              </a:rPr>
              <a:t>deleteTask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);</a:t>
            </a:r>
          </a:p>
          <a:p>
            <a:r>
              <a:rPr lang="en-US" dirty="0"/>
              <a:t>          }, ),); }</a:t>
            </a:r>
          </a:p>
        </p:txBody>
      </p:sp>
    </p:spTree>
    <p:extLst>
      <p:ext uri="{BB962C8B-B14F-4D97-AF65-F5344CB8AC3E}">
        <p14:creationId xmlns:p14="http://schemas.microsoft.com/office/powerpoint/2010/main" val="51119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G">
            <a:extLst>
              <a:ext uri="{FF2B5EF4-FFF2-40B4-BE49-F238E27FC236}">
                <a16:creationId xmlns:a16="http://schemas.microsoft.com/office/drawing/2014/main" id="{BA61F479-1249-851B-39C3-1629D8371EE9}"/>
              </a:ext>
            </a:extLst>
          </p:cNvPr>
          <p:cNvSpPr/>
          <p:nvPr/>
        </p:nvSpPr>
        <p:spPr>
          <a:xfrm rot="7224181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B31A08-C155-B56A-31A6-97D256A80AE1}"/>
              </a:ext>
            </a:extLst>
          </p:cNvPr>
          <p:cNvGrpSpPr/>
          <p:nvPr/>
        </p:nvGrpSpPr>
        <p:grpSpPr>
          <a:xfrm>
            <a:off x="690634" y="-3668724"/>
            <a:ext cx="9904614" cy="2409651"/>
            <a:chOff x="5562599" y="1414459"/>
            <a:chExt cx="8382001" cy="3881440"/>
          </a:xfrm>
          <a:solidFill>
            <a:srgbClr val="FFCC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09B5A2-A404-11DC-0657-5B9F26C98173}"/>
                </a:ext>
              </a:extLst>
            </p:cNvPr>
            <p:cNvSpPr/>
            <p:nvPr/>
          </p:nvSpPr>
          <p:spPr>
            <a:xfrm>
              <a:off x="5562599" y="1414459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9CB246-406F-39F4-F669-31F3947DBFFC}"/>
                </a:ext>
              </a:extLst>
            </p:cNvPr>
            <p:cNvSpPr txBox="1"/>
            <p:nvPr/>
          </p:nvSpPr>
          <p:spPr>
            <a:xfrm>
              <a:off x="5867400" y="1562101"/>
              <a:ext cx="2819401" cy="17351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DM Sans Bold" charset="0"/>
                </a:rPr>
                <a:t>Embedder</a:t>
              </a:r>
            </a:p>
            <a:p>
              <a:r>
                <a:rPr lang="en-US" sz="32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C15C84-558F-48BF-1C4C-F523D5F058D3}"/>
                </a:ext>
              </a:extLst>
            </p:cNvPr>
            <p:cNvSpPr/>
            <p:nvPr/>
          </p:nvSpPr>
          <p:spPr>
            <a:xfrm>
              <a:off x="7788152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Rending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74CAA7-36CD-742A-37B5-1F8A5CAA8FF0}"/>
                </a:ext>
              </a:extLst>
            </p:cNvPr>
            <p:cNvSpPr/>
            <p:nvPr/>
          </p:nvSpPr>
          <p:spPr>
            <a:xfrm>
              <a:off x="978556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Native Plugins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3A63746-84D6-6AAE-FB65-08500D16D907}"/>
                </a:ext>
              </a:extLst>
            </p:cNvPr>
            <p:cNvSpPr/>
            <p:nvPr/>
          </p:nvSpPr>
          <p:spPr>
            <a:xfrm>
              <a:off x="1174531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App Packaging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A2DBB7-7D00-5023-FA86-0014B1B39E3E}"/>
                </a:ext>
              </a:extLst>
            </p:cNvPr>
            <p:cNvSpPr/>
            <p:nvPr/>
          </p:nvSpPr>
          <p:spPr>
            <a:xfrm>
              <a:off x="777224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Threads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60737A-3C80-354A-98B0-6EA5C306FB4A}"/>
                </a:ext>
              </a:extLst>
            </p:cNvPr>
            <p:cNvSpPr/>
            <p:nvPr/>
          </p:nvSpPr>
          <p:spPr>
            <a:xfrm>
              <a:off x="976965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Event Loops</a:t>
              </a:r>
            </a:p>
          </p:txBody>
        </p: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5E421128-8FF1-4355-EAF8-C10977BA9D67}"/>
              </a:ext>
            </a:extLst>
          </p:cNvPr>
          <p:cNvSpPr txBox="1"/>
          <p:nvPr/>
        </p:nvSpPr>
        <p:spPr>
          <a:xfrm>
            <a:off x="-6019800" y="3812135"/>
            <a:ext cx="527124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Mobile App Demonstration</a:t>
            </a: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E3B4B963-CEE2-C452-8E47-B126DFFA4956}"/>
              </a:ext>
            </a:extLst>
          </p:cNvPr>
          <p:cNvSpPr txBox="1"/>
          <p:nvPr/>
        </p:nvSpPr>
        <p:spPr>
          <a:xfrm>
            <a:off x="-4913594" y="6493329"/>
            <a:ext cx="41650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access to various features and functionalities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84F92F70-A2C5-E909-147C-DD86E86476C4}"/>
              </a:ext>
            </a:extLst>
          </p:cNvPr>
          <p:cNvSpPr txBox="1"/>
          <p:nvPr/>
        </p:nvSpPr>
        <p:spPr>
          <a:xfrm>
            <a:off x="-6019800" y="5700419"/>
            <a:ext cx="527124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DM Sans Bold"/>
              </a:rPr>
              <a:t>Dashboard Page</a:t>
            </a:r>
          </a:p>
        </p:txBody>
      </p:sp>
      <p:sp>
        <p:nvSpPr>
          <p:cNvPr id="48" name="!!L">
            <a:extLst>
              <a:ext uri="{FF2B5EF4-FFF2-40B4-BE49-F238E27FC236}">
                <a16:creationId xmlns:a16="http://schemas.microsoft.com/office/drawing/2014/main" id="{0C6A5291-6D44-074E-191A-575DD7AD8BF2}"/>
              </a:ext>
            </a:extLst>
          </p:cNvPr>
          <p:cNvSpPr/>
          <p:nvPr/>
        </p:nvSpPr>
        <p:spPr>
          <a:xfrm rot="-5400000">
            <a:off x="3068065" y="1457768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B995369-6482-CC07-268B-398A6F5C5B8E}"/>
              </a:ext>
            </a:extLst>
          </p:cNvPr>
          <p:cNvSpPr txBox="1"/>
          <p:nvPr/>
        </p:nvSpPr>
        <p:spPr>
          <a:xfrm>
            <a:off x="6369882" y="80351"/>
            <a:ext cx="11261307" cy="836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Widget Architecture In Practice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B51BD1-14B7-0FC4-F0B7-FB9D20D1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36" y="208896"/>
            <a:ext cx="5103233" cy="98876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999D100-AE3C-C5C0-9843-C7F11C6D5765}"/>
              </a:ext>
            </a:extLst>
          </p:cNvPr>
          <p:cNvSpPr/>
          <p:nvPr/>
        </p:nvSpPr>
        <p:spPr>
          <a:xfrm>
            <a:off x="8839018" y="879060"/>
            <a:ext cx="6760287" cy="9750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518A3C-C37C-05CD-0606-25DA633D4A6E}"/>
              </a:ext>
            </a:extLst>
          </p:cNvPr>
          <p:cNvSpPr txBox="1"/>
          <p:nvPr/>
        </p:nvSpPr>
        <p:spPr>
          <a:xfrm>
            <a:off x="8975535" y="965999"/>
            <a:ext cx="92964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Widget</a:t>
            </a:r>
            <a:r>
              <a:rPr lang="en-US" dirty="0"/>
              <a:t> build(</a:t>
            </a:r>
            <a:r>
              <a:rPr lang="en-US" dirty="0" err="1">
                <a:solidFill>
                  <a:srgbClr val="FF0066"/>
                </a:solidFill>
              </a:rPr>
              <a:t>BuildContext</a:t>
            </a:r>
            <a:r>
              <a:rPr lang="en-US" dirty="0"/>
              <a:t> context) {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5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Scaffold</a:t>
            </a:r>
            <a:r>
              <a:rPr lang="en-US" dirty="0"/>
              <a:t>(</a:t>
            </a:r>
          </a:p>
          <a:p>
            <a:r>
              <a:rPr lang="en-US" dirty="0"/>
              <a:t>        </a:t>
            </a:r>
            <a:r>
              <a:rPr lang="en-US" dirty="0" err="1"/>
              <a:t>backgroundColor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.grey</a:t>
            </a:r>
            <a:r>
              <a:rPr lang="en-US" dirty="0"/>
              <a:t>[300],</a:t>
            </a:r>
          </a:p>
          <a:p>
            <a:r>
              <a:rPr lang="en-US" dirty="0"/>
              <a:t>  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AppBar</a:t>
            </a:r>
            <a:r>
              <a:rPr lang="en-US" dirty="0"/>
              <a:t>(</a:t>
            </a:r>
          </a:p>
          <a:p>
            <a:r>
              <a:rPr lang="en-US" dirty="0"/>
              <a:t>        leading: </a:t>
            </a:r>
            <a:r>
              <a:rPr lang="en-US" dirty="0" err="1">
                <a:solidFill>
                  <a:srgbClr val="FF0066"/>
                </a:solidFill>
              </a:rPr>
              <a:t>BackButton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</a:t>
            </a:r>
            <a:r>
              <a:rPr lang="en-US" dirty="0" err="1">
                <a:solidFill>
                  <a:srgbClr val="FF0066"/>
                </a:solidFill>
              </a:rPr>
              <a:t>Navigator</a:t>
            </a:r>
            <a:r>
              <a:rPr lang="en-US" dirty="0" err="1"/>
              <a:t>.of</a:t>
            </a:r>
            <a:r>
              <a:rPr lang="en-US" dirty="0"/>
              <a:t>(context).pop(); },),</a:t>
            </a:r>
          </a:p>
          <a:p>
            <a:r>
              <a:rPr lang="en-US" dirty="0"/>
              <a:t>          title: </a:t>
            </a:r>
            <a:r>
              <a:rPr lang="en-US" dirty="0">
                <a:solidFill>
                  <a:srgbClr val="FF0066"/>
                </a:solidFill>
              </a:rPr>
              <a:t>Text</a:t>
            </a:r>
            <a:r>
              <a:rPr lang="en-US" dirty="0"/>
              <a:t>(</a:t>
            </a:r>
          </a:p>
          <a:p>
            <a:r>
              <a:rPr lang="en-US" dirty="0"/>
              <a:t>            'TO DO',</a:t>
            </a:r>
          </a:p>
          <a:p>
            <a:r>
              <a:rPr lang="en-US" dirty="0"/>
              <a:t>            </a:t>
            </a:r>
            <a:r>
              <a:rPr lang="en-US" dirty="0" err="1"/>
              <a:t>textAlign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TextAlign</a:t>
            </a:r>
            <a:r>
              <a:rPr lang="en-US" dirty="0" err="1"/>
              <a:t>.center</a:t>
            </a:r>
            <a:r>
              <a:rPr lang="en-US" dirty="0"/>
              <a:t>,</a:t>
            </a:r>
          </a:p>
          <a:p>
            <a:r>
              <a:rPr lang="en-US" dirty="0"/>
              <a:t>            style: </a:t>
            </a:r>
            <a:r>
              <a:rPr lang="en-US" dirty="0" err="1">
                <a:solidFill>
                  <a:srgbClr val="FF0066"/>
                </a:solidFill>
              </a:rPr>
              <a:t>TextStyle</a:t>
            </a:r>
            <a:r>
              <a:rPr lang="en-US" dirty="0"/>
              <a:t>(</a:t>
            </a:r>
            <a:r>
              <a:rPr lang="en-US" dirty="0" err="1"/>
              <a:t>fontSize</a:t>
            </a:r>
            <a:r>
              <a:rPr lang="en-US" dirty="0"/>
              <a:t>: 20.0,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 ),</a:t>
            </a:r>
          </a:p>
          <a:p>
            <a:r>
              <a:rPr lang="en-US" dirty="0"/>
              <a:t>            actions: [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66"/>
                </a:solidFill>
              </a:rPr>
              <a:t>Builder</a:t>
            </a:r>
            <a:r>
              <a:rPr lang="en-US" dirty="0"/>
              <a:t>(builder: (context) {</a:t>
            </a:r>
          </a:p>
          <a:p>
            <a:r>
              <a:rPr lang="en-US" dirty="0"/>
              <a:t>              return </a:t>
            </a:r>
            <a:r>
              <a:rPr lang="en-US" dirty="0" err="1">
                <a:solidFill>
                  <a:srgbClr val="FF0066"/>
                </a:solidFill>
              </a:rPr>
              <a:t>IconButton</a:t>
            </a:r>
            <a:r>
              <a:rPr lang="en-US" dirty="0"/>
              <a:t>(</a:t>
            </a:r>
          </a:p>
          <a:p>
            <a:r>
              <a:rPr lang="en-US" dirty="0"/>
              <a:t>                  alignment: </a:t>
            </a:r>
            <a:r>
              <a:rPr lang="en-US" dirty="0" err="1">
                <a:solidFill>
                  <a:srgbClr val="6666FF"/>
                </a:solidFill>
              </a:rPr>
              <a:t>Alignment</a:t>
            </a:r>
            <a:r>
              <a:rPr lang="en-US" dirty="0" err="1"/>
              <a:t>.topLeft</a:t>
            </a:r>
            <a:r>
              <a:rPr lang="en-US" dirty="0"/>
              <a:t>,</a:t>
            </a:r>
          </a:p>
          <a:p>
            <a:r>
              <a:rPr lang="en-US" dirty="0"/>
              <a:t>      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      </a:t>
            </a:r>
            <a:r>
              <a:rPr lang="en-US" dirty="0" err="1">
                <a:solidFill>
                  <a:srgbClr val="FF0066"/>
                </a:solidFill>
              </a:rPr>
              <a:t>Scaffold</a:t>
            </a:r>
            <a:r>
              <a:rPr lang="en-US" dirty="0" err="1"/>
              <a:t>.of</a:t>
            </a:r>
            <a:r>
              <a:rPr lang="en-US" dirty="0"/>
              <a:t>(context).</a:t>
            </a:r>
            <a:r>
              <a:rPr lang="en-US" dirty="0" err="1">
                <a:solidFill>
                  <a:srgbClr val="00B050"/>
                </a:solidFill>
              </a:rPr>
              <a:t>openEndDrawer</a:t>
            </a:r>
            <a:r>
              <a:rPr lang="en-US" dirty="0"/>
              <a:t>();},</a:t>
            </a:r>
          </a:p>
          <a:p>
            <a:r>
              <a:rPr lang="en-US" dirty="0"/>
              <a:t>                  icon: const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.menu_outlined</a:t>
            </a:r>
            <a:r>
              <a:rPr lang="en-US" dirty="0"/>
              <a:t>));})</a:t>
            </a:r>
          </a:p>
          <a:p>
            <a:r>
              <a:rPr lang="en-US" dirty="0"/>
              <a:t>          ],</a:t>
            </a:r>
          </a:p>
          <a:p>
            <a:r>
              <a:rPr lang="en-US" dirty="0"/>
              <a:t>          </a:t>
            </a:r>
            <a:r>
              <a:rPr lang="en-US" dirty="0" err="1"/>
              <a:t>floatingActionButton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FloatingActionButton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onPressed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createNewTask</a:t>
            </a:r>
            <a:r>
              <a:rPr lang="en-US" dirty="0"/>
              <a:t>,</a:t>
            </a:r>
          </a:p>
          <a:p>
            <a:r>
              <a:rPr lang="en-US" dirty="0"/>
              <a:t>          child: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.add</a:t>
            </a:r>
            <a:r>
              <a:rPr lang="en-US" dirty="0"/>
              <a:t>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),),</a:t>
            </a:r>
          </a:p>
          <a:p>
            <a:r>
              <a:rPr lang="en-US" dirty="0"/>
              <a:t>        body: </a:t>
            </a:r>
            <a:r>
              <a:rPr lang="en-US" dirty="0" err="1">
                <a:solidFill>
                  <a:srgbClr val="FF0066"/>
                </a:solidFill>
              </a:rPr>
              <a:t>ListView</a:t>
            </a:r>
            <a:r>
              <a:rPr lang="en-US" dirty="0" err="1"/>
              <a:t>.builder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itemCount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 err="1"/>
              <a:t>.length</a:t>
            </a:r>
            <a:r>
              <a:rPr lang="en-US" dirty="0"/>
              <a:t>,</a:t>
            </a:r>
          </a:p>
          <a:p>
            <a:r>
              <a:rPr lang="en-US" dirty="0"/>
              <a:t>          </a:t>
            </a:r>
            <a:r>
              <a:rPr lang="en-US" dirty="0" err="1"/>
              <a:t>itemBuilder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context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 {</a:t>
            </a:r>
          </a:p>
          <a:p>
            <a:r>
              <a:rPr lang="en-US" dirty="0"/>
              <a:t>            return </a:t>
            </a:r>
            <a:r>
              <a:rPr lang="en-US" dirty="0" err="1">
                <a:solidFill>
                  <a:srgbClr val="FF0066"/>
                </a:solidFill>
              </a:rPr>
              <a:t>ToDoTile</a:t>
            </a:r>
            <a:r>
              <a:rPr lang="en-US" dirty="0"/>
              <a:t>(</a:t>
            </a:r>
          </a:p>
          <a:p>
            <a:r>
              <a:rPr lang="en-US" dirty="0"/>
              <a:t>              </a:t>
            </a:r>
            <a:r>
              <a:rPr lang="en-US" dirty="0" err="1"/>
              <a:t>taskName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[index][0],</a:t>
            </a:r>
          </a:p>
          <a:p>
            <a:r>
              <a:rPr lang="en-US" dirty="0"/>
              <a:t>              </a:t>
            </a:r>
            <a:r>
              <a:rPr lang="en-US" dirty="0" err="1"/>
              <a:t>taskCompleted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[index][1],</a:t>
            </a:r>
          </a:p>
          <a:p>
            <a:r>
              <a:rPr lang="en-US" dirty="0"/>
              <a:t>              </a:t>
            </a:r>
            <a:r>
              <a:rPr lang="en-US" dirty="0" err="1"/>
              <a:t>onChanged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) =&gt; </a:t>
            </a:r>
            <a:r>
              <a:rPr lang="en-US" dirty="0" err="1">
                <a:solidFill>
                  <a:srgbClr val="00B050"/>
                </a:solidFill>
              </a:rPr>
              <a:t>checkBoxChanged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  </a:t>
            </a:r>
            <a:r>
              <a:rPr lang="en-US" dirty="0" err="1"/>
              <a:t>deleteFunction</a:t>
            </a:r>
            <a:r>
              <a:rPr lang="en-US" dirty="0"/>
              <a:t>: (context) =&gt; </a:t>
            </a:r>
            <a:r>
              <a:rPr lang="en-US" dirty="0" err="1">
                <a:solidFill>
                  <a:srgbClr val="00B050"/>
                </a:solidFill>
              </a:rPr>
              <a:t>deleteTask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);</a:t>
            </a:r>
          </a:p>
          <a:p>
            <a:r>
              <a:rPr lang="en-US" dirty="0"/>
              <a:t>          }, ),); }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01895B4-0777-D6C8-03F9-12C1D1AE3C52}"/>
              </a:ext>
            </a:extLst>
          </p:cNvPr>
          <p:cNvSpPr/>
          <p:nvPr/>
        </p:nvSpPr>
        <p:spPr>
          <a:xfrm>
            <a:off x="509137" y="71555"/>
            <a:ext cx="5916029" cy="10135094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FC40486-8102-1C8D-1DB7-5A1C91BB6FF8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6425166" y="5139102"/>
            <a:ext cx="2413852" cy="461598"/>
          </a:xfrm>
          <a:prstGeom prst="line">
            <a:avLst/>
          </a:prstGeom>
          <a:ln w="57150">
            <a:solidFill>
              <a:srgbClr val="66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286416B-FAAA-ADC9-63A9-DA5E66715AD6}"/>
              </a:ext>
            </a:extLst>
          </p:cNvPr>
          <p:cNvSpPr/>
          <p:nvPr/>
        </p:nvSpPr>
        <p:spPr>
          <a:xfrm>
            <a:off x="8839018" y="800100"/>
            <a:ext cx="6760287" cy="9601200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64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G">
            <a:extLst>
              <a:ext uri="{FF2B5EF4-FFF2-40B4-BE49-F238E27FC236}">
                <a16:creationId xmlns:a16="http://schemas.microsoft.com/office/drawing/2014/main" id="{BA61F479-1249-851B-39C3-1629D8371EE9}"/>
              </a:ext>
            </a:extLst>
          </p:cNvPr>
          <p:cNvSpPr/>
          <p:nvPr/>
        </p:nvSpPr>
        <p:spPr>
          <a:xfrm rot="7224181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B31A08-C155-B56A-31A6-97D256A80AE1}"/>
              </a:ext>
            </a:extLst>
          </p:cNvPr>
          <p:cNvGrpSpPr/>
          <p:nvPr/>
        </p:nvGrpSpPr>
        <p:grpSpPr>
          <a:xfrm>
            <a:off x="690634" y="-3668724"/>
            <a:ext cx="9904614" cy="2409651"/>
            <a:chOff x="5562599" y="1414459"/>
            <a:chExt cx="8382001" cy="3881440"/>
          </a:xfrm>
          <a:solidFill>
            <a:srgbClr val="FFCC00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09B5A2-A404-11DC-0657-5B9F26C98173}"/>
                </a:ext>
              </a:extLst>
            </p:cNvPr>
            <p:cNvSpPr/>
            <p:nvPr/>
          </p:nvSpPr>
          <p:spPr>
            <a:xfrm>
              <a:off x="5562599" y="1414459"/>
              <a:ext cx="8382001" cy="388144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9CB246-406F-39F4-F669-31F3947DBFFC}"/>
                </a:ext>
              </a:extLst>
            </p:cNvPr>
            <p:cNvSpPr txBox="1"/>
            <p:nvPr/>
          </p:nvSpPr>
          <p:spPr>
            <a:xfrm>
              <a:off x="5867400" y="1562101"/>
              <a:ext cx="2819401" cy="17351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DM Sans Bold" charset="0"/>
                </a:rPr>
                <a:t>Embedder</a:t>
              </a:r>
            </a:p>
            <a:p>
              <a:r>
                <a:rPr lang="en-US" sz="3200" dirty="0">
                  <a:solidFill>
                    <a:schemeClr val="bg1"/>
                  </a:solidFill>
                  <a:latin typeface="DM Sans" pitchFamily="2" charset="0"/>
                </a:rPr>
                <a:t>Dart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C15C84-558F-48BF-1C4C-F523D5F058D3}"/>
                </a:ext>
              </a:extLst>
            </p:cNvPr>
            <p:cNvSpPr/>
            <p:nvPr/>
          </p:nvSpPr>
          <p:spPr>
            <a:xfrm>
              <a:off x="7788152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Rending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74CAA7-36CD-742A-37B5-1F8A5CAA8FF0}"/>
                </a:ext>
              </a:extLst>
            </p:cNvPr>
            <p:cNvSpPr/>
            <p:nvPr/>
          </p:nvSpPr>
          <p:spPr>
            <a:xfrm>
              <a:off x="978556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Native Plugins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3A63746-84D6-6AAE-FB65-08500D16D907}"/>
                </a:ext>
              </a:extLst>
            </p:cNvPr>
            <p:cNvSpPr/>
            <p:nvPr/>
          </p:nvSpPr>
          <p:spPr>
            <a:xfrm>
              <a:off x="11745311" y="1746656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App Packaging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A2DBB7-7D00-5023-FA86-0014B1B39E3E}"/>
                </a:ext>
              </a:extLst>
            </p:cNvPr>
            <p:cNvSpPr/>
            <p:nvPr/>
          </p:nvSpPr>
          <p:spPr>
            <a:xfrm>
              <a:off x="777224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Threads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60737A-3C80-354A-98B0-6EA5C306FB4A}"/>
                </a:ext>
              </a:extLst>
            </p:cNvPr>
            <p:cNvSpPr/>
            <p:nvPr/>
          </p:nvSpPr>
          <p:spPr>
            <a:xfrm>
              <a:off x="9769652" y="3557820"/>
              <a:ext cx="1749967" cy="1436508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DM Sans" pitchFamily="2" charset="0"/>
                </a:rPr>
                <a:t>Event Loops</a:t>
              </a:r>
            </a:p>
          </p:txBody>
        </p: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5E421128-8FF1-4355-EAF8-C10977BA9D67}"/>
              </a:ext>
            </a:extLst>
          </p:cNvPr>
          <p:cNvSpPr txBox="1"/>
          <p:nvPr/>
        </p:nvSpPr>
        <p:spPr>
          <a:xfrm>
            <a:off x="-6019800" y="3812135"/>
            <a:ext cx="527124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Mobile App Demonstration</a:t>
            </a: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E3B4B963-CEE2-C452-8E47-B126DFFA4956}"/>
              </a:ext>
            </a:extLst>
          </p:cNvPr>
          <p:cNvSpPr txBox="1"/>
          <p:nvPr/>
        </p:nvSpPr>
        <p:spPr>
          <a:xfrm>
            <a:off x="-4913594" y="6493329"/>
            <a:ext cx="41650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DM Sans"/>
              </a:rPr>
              <a:t>access to various features and functionalities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84F92F70-A2C5-E909-147C-DD86E86476C4}"/>
              </a:ext>
            </a:extLst>
          </p:cNvPr>
          <p:cNvSpPr txBox="1"/>
          <p:nvPr/>
        </p:nvSpPr>
        <p:spPr>
          <a:xfrm>
            <a:off x="-6019800" y="5700419"/>
            <a:ext cx="527124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DM Sans Bold"/>
              </a:rPr>
              <a:t>Dashboard Page</a:t>
            </a:r>
          </a:p>
        </p:txBody>
      </p:sp>
      <p:sp>
        <p:nvSpPr>
          <p:cNvPr id="48" name="!!L">
            <a:extLst>
              <a:ext uri="{FF2B5EF4-FFF2-40B4-BE49-F238E27FC236}">
                <a16:creationId xmlns:a16="http://schemas.microsoft.com/office/drawing/2014/main" id="{0C6A5291-6D44-074E-191A-575DD7AD8BF2}"/>
              </a:ext>
            </a:extLst>
          </p:cNvPr>
          <p:cNvSpPr/>
          <p:nvPr/>
        </p:nvSpPr>
        <p:spPr>
          <a:xfrm rot="-5400000">
            <a:off x="3068065" y="1457768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B995369-6482-CC07-268B-398A6F5C5B8E}"/>
              </a:ext>
            </a:extLst>
          </p:cNvPr>
          <p:cNvSpPr txBox="1"/>
          <p:nvPr/>
        </p:nvSpPr>
        <p:spPr>
          <a:xfrm>
            <a:off x="6369882" y="80351"/>
            <a:ext cx="11261307" cy="836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DM Sans Bold"/>
              </a:rPr>
              <a:t>Widget Architecture In Practice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B51BD1-14B7-0FC4-F0B7-FB9D20D1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36" y="208896"/>
            <a:ext cx="5103233" cy="98876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999D100-AE3C-C5C0-9843-C7F11C6D5765}"/>
              </a:ext>
            </a:extLst>
          </p:cNvPr>
          <p:cNvSpPr/>
          <p:nvPr/>
        </p:nvSpPr>
        <p:spPr>
          <a:xfrm>
            <a:off x="8839018" y="879060"/>
            <a:ext cx="6760287" cy="9750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518A3C-C37C-05CD-0606-25DA633D4A6E}"/>
              </a:ext>
            </a:extLst>
          </p:cNvPr>
          <p:cNvSpPr txBox="1"/>
          <p:nvPr/>
        </p:nvSpPr>
        <p:spPr>
          <a:xfrm>
            <a:off x="8975535" y="965999"/>
            <a:ext cx="92964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Widget</a:t>
            </a:r>
            <a:r>
              <a:rPr lang="en-US" dirty="0"/>
              <a:t> build(</a:t>
            </a:r>
            <a:r>
              <a:rPr lang="en-US" dirty="0" err="1">
                <a:solidFill>
                  <a:srgbClr val="FF0066"/>
                </a:solidFill>
              </a:rPr>
              <a:t>BuildContext</a:t>
            </a:r>
            <a:r>
              <a:rPr lang="en-US" dirty="0"/>
              <a:t> context) {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5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Scaffold</a:t>
            </a:r>
            <a:r>
              <a:rPr lang="en-US" dirty="0"/>
              <a:t>(</a:t>
            </a:r>
          </a:p>
          <a:p>
            <a:r>
              <a:rPr lang="en-US" dirty="0"/>
              <a:t>        </a:t>
            </a:r>
            <a:r>
              <a:rPr lang="en-US" dirty="0" err="1"/>
              <a:t>backgroundColor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.grey</a:t>
            </a:r>
            <a:r>
              <a:rPr lang="en-US" dirty="0"/>
              <a:t>[300],</a:t>
            </a:r>
          </a:p>
          <a:p>
            <a:r>
              <a:rPr lang="en-US" dirty="0"/>
              <a:t>        </a:t>
            </a: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AppBar</a:t>
            </a:r>
            <a:r>
              <a:rPr lang="en-US" dirty="0"/>
              <a:t>(</a:t>
            </a:r>
          </a:p>
          <a:p>
            <a:r>
              <a:rPr lang="en-US" dirty="0"/>
              <a:t>        leading: </a:t>
            </a:r>
            <a:r>
              <a:rPr lang="en-US" dirty="0" err="1">
                <a:solidFill>
                  <a:srgbClr val="FF0066"/>
                </a:solidFill>
              </a:rPr>
              <a:t>BackButton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</a:t>
            </a:r>
            <a:r>
              <a:rPr lang="en-US" dirty="0" err="1">
                <a:solidFill>
                  <a:srgbClr val="FF0066"/>
                </a:solidFill>
              </a:rPr>
              <a:t>Navigator</a:t>
            </a:r>
            <a:r>
              <a:rPr lang="en-US" dirty="0" err="1"/>
              <a:t>.of</a:t>
            </a:r>
            <a:r>
              <a:rPr lang="en-US" dirty="0"/>
              <a:t>(context).pop(); },),</a:t>
            </a:r>
          </a:p>
          <a:p>
            <a:r>
              <a:rPr lang="en-US" dirty="0"/>
              <a:t>          title: </a:t>
            </a:r>
            <a:r>
              <a:rPr lang="en-US" dirty="0">
                <a:solidFill>
                  <a:srgbClr val="FF0066"/>
                </a:solidFill>
              </a:rPr>
              <a:t>Text</a:t>
            </a:r>
            <a:r>
              <a:rPr lang="en-US" dirty="0"/>
              <a:t>(</a:t>
            </a:r>
          </a:p>
          <a:p>
            <a:r>
              <a:rPr lang="en-US" dirty="0"/>
              <a:t>            'TO DO',</a:t>
            </a:r>
          </a:p>
          <a:p>
            <a:r>
              <a:rPr lang="en-US" dirty="0"/>
              <a:t>            </a:t>
            </a:r>
            <a:r>
              <a:rPr lang="en-US" dirty="0" err="1"/>
              <a:t>textAlign</a:t>
            </a:r>
            <a:r>
              <a:rPr lang="en-US" dirty="0"/>
              <a:t>: </a:t>
            </a:r>
            <a:r>
              <a:rPr lang="en-US" dirty="0" err="1">
                <a:solidFill>
                  <a:srgbClr val="6666FF"/>
                </a:solidFill>
              </a:rPr>
              <a:t>TextAlign</a:t>
            </a:r>
            <a:r>
              <a:rPr lang="en-US" dirty="0" err="1"/>
              <a:t>.center</a:t>
            </a:r>
            <a:r>
              <a:rPr lang="en-US" dirty="0"/>
              <a:t>,</a:t>
            </a:r>
          </a:p>
          <a:p>
            <a:r>
              <a:rPr lang="en-US" dirty="0"/>
              <a:t>            style: </a:t>
            </a:r>
            <a:r>
              <a:rPr lang="en-US" dirty="0" err="1">
                <a:solidFill>
                  <a:srgbClr val="FF0066"/>
                </a:solidFill>
              </a:rPr>
              <a:t>TextStyle</a:t>
            </a:r>
            <a:r>
              <a:rPr lang="en-US" dirty="0"/>
              <a:t>(</a:t>
            </a:r>
            <a:r>
              <a:rPr lang="en-US" dirty="0" err="1"/>
              <a:t>fontSize</a:t>
            </a:r>
            <a:r>
              <a:rPr lang="en-US" dirty="0"/>
              <a:t>: 20.0,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 ),</a:t>
            </a:r>
          </a:p>
          <a:p>
            <a:r>
              <a:rPr lang="en-US" dirty="0"/>
              <a:t>            actions: [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66"/>
                </a:solidFill>
              </a:rPr>
              <a:t>Builder</a:t>
            </a:r>
            <a:r>
              <a:rPr lang="en-US" dirty="0"/>
              <a:t>(builder: (context) {</a:t>
            </a:r>
          </a:p>
          <a:p>
            <a:r>
              <a:rPr lang="en-US" dirty="0"/>
              <a:t>              return </a:t>
            </a:r>
            <a:r>
              <a:rPr lang="en-US" dirty="0" err="1">
                <a:solidFill>
                  <a:srgbClr val="FF0066"/>
                </a:solidFill>
              </a:rPr>
              <a:t>IconButton</a:t>
            </a:r>
            <a:r>
              <a:rPr lang="en-US" dirty="0"/>
              <a:t>(</a:t>
            </a:r>
          </a:p>
          <a:p>
            <a:r>
              <a:rPr lang="en-US" dirty="0"/>
              <a:t>                  alignment: </a:t>
            </a:r>
            <a:r>
              <a:rPr lang="en-US" dirty="0" err="1">
                <a:solidFill>
                  <a:srgbClr val="6666FF"/>
                </a:solidFill>
              </a:rPr>
              <a:t>Alignment</a:t>
            </a:r>
            <a:r>
              <a:rPr lang="en-US" dirty="0" err="1"/>
              <a:t>.topLeft</a:t>
            </a:r>
            <a:r>
              <a:rPr lang="en-US" dirty="0"/>
              <a:t>,</a:t>
            </a:r>
          </a:p>
          <a:p>
            <a:r>
              <a:rPr lang="en-US" dirty="0"/>
              <a:t>                  </a:t>
            </a:r>
            <a:r>
              <a:rPr lang="en-US" dirty="0" err="1"/>
              <a:t>onPressed</a:t>
            </a:r>
            <a:r>
              <a:rPr lang="en-US" dirty="0"/>
              <a:t>: () {</a:t>
            </a:r>
          </a:p>
          <a:p>
            <a:r>
              <a:rPr lang="en-US" dirty="0"/>
              <a:t>                    </a:t>
            </a:r>
            <a:r>
              <a:rPr lang="en-US" dirty="0" err="1">
                <a:solidFill>
                  <a:srgbClr val="FF0066"/>
                </a:solidFill>
              </a:rPr>
              <a:t>Scaffold</a:t>
            </a:r>
            <a:r>
              <a:rPr lang="en-US" dirty="0" err="1"/>
              <a:t>.of</a:t>
            </a:r>
            <a:r>
              <a:rPr lang="en-US" dirty="0"/>
              <a:t>(context).</a:t>
            </a:r>
            <a:r>
              <a:rPr lang="en-US" dirty="0" err="1">
                <a:solidFill>
                  <a:srgbClr val="00B050"/>
                </a:solidFill>
              </a:rPr>
              <a:t>openEndDrawer</a:t>
            </a:r>
            <a:r>
              <a:rPr lang="en-US" dirty="0"/>
              <a:t>();},</a:t>
            </a:r>
          </a:p>
          <a:p>
            <a:r>
              <a:rPr lang="en-US" dirty="0"/>
              <a:t>                  icon: const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.menu_outlined</a:t>
            </a:r>
            <a:r>
              <a:rPr lang="en-US" dirty="0"/>
              <a:t>));})</a:t>
            </a:r>
          </a:p>
          <a:p>
            <a:r>
              <a:rPr lang="en-US" dirty="0"/>
              <a:t>          ],</a:t>
            </a:r>
          </a:p>
          <a:p>
            <a:r>
              <a:rPr lang="en-US" dirty="0"/>
              <a:t>          </a:t>
            </a:r>
            <a:r>
              <a:rPr lang="en-US" dirty="0" err="1"/>
              <a:t>floatingActionButton</a:t>
            </a:r>
            <a:r>
              <a:rPr lang="en-US" dirty="0"/>
              <a:t>: </a:t>
            </a:r>
            <a:r>
              <a:rPr lang="en-US" dirty="0" err="1">
                <a:solidFill>
                  <a:srgbClr val="FF0066"/>
                </a:solidFill>
              </a:rPr>
              <a:t>FloatingActionButton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onPressed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createNewTask</a:t>
            </a:r>
            <a:r>
              <a:rPr lang="en-US" dirty="0"/>
              <a:t>,</a:t>
            </a:r>
          </a:p>
          <a:p>
            <a:r>
              <a:rPr lang="en-US" dirty="0"/>
              <a:t>          child: </a:t>
            </a:r>
            <a:r>
              <a:rPr lang="en-US" dirty="0">
                <a:solidFill>
                  <a:srgbClr val="FF0066"/>
                </a:solidFill>
              </a:rPr>
              <a:t>Icon</a:t>
            </a:r>
            <a:r>
              <a:rPr lang="en-US" dirty="0"/>
              <a:t>(</a:t>
            </a:r>
            <a:r>
              <a:rPr lang="en-US" dirty="0" err="1">
                <a:solidFill>
                  <a:srgbClr val="6666FF"/>
                </a:solidFill>
              </a:rPr>
              <a:t>Icons</a:t>
            </a:r>
            <a:r>
              <a:rPr lang="en-US" dirty="0" err="1"/>
              <a:t>.add</a:t>
            </a:r>
            <a:r>
              <a:rPr lang="en-US" dirty="0"/>
              <a:t>, color: </a:t>
            </a:r>
            <a:r>
              <a:rPr lang="en-US" dirty="0" err="1">
                <a:solidFill>
                  <a:srgbClr val="6666FF"/>
                </a:solidFill>
              </a:rPr>
              <a:t>Colors</a:t>
            </a:r>
            <a:r>
              <a:rPr lang="en-US" dirty="0" err="1"/>
              <a:t>.white</a:t>
            </a:r>
            <a:r>
              <a:rPr lang="en-US" dirty="0"/>
              <a:t>),),</a:t>
            </a:r>
          </a:p>
          <a:p>
            <a:r>
              <a:rPr lang="en-US" dirty="0"/>
              <a:t>        body: </a:t>
            </a:r>
            <a:r>
              <a:rPr lang="en-US" dirty="0" err="1">
                <a:solidFill>
                  <a:srgbClr val="FF0066"/>
                </a:solidFill>
              </a:rPr>
              <a:t>ListView</a:t>
            </a:r>
            <a:r>
              <a:rPr lang="en-US" dirty="0" err="1"/>
              <a:t>.builder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itemCount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 err="1"/>
              <a:t>.length</a:t>
            </a:r>
            <a:r>
              <a:rPr lang="en-US" dirty="0"/>
              <a:t>,</a:t>
            </a:r>
          </a:p>
          <a:p>
            <a:r>
              <a:rPr lang="en-US" dirty="0"/>
              <a:t>          </a:t>
            </a:r>
            <a:r>
              <a:rPr lang="en-US" dirty="0" err="1"/>
              <a:t>itemBuilder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context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 {</a:t>
            </a:r>
          </a:p>
          <a:p>
            <a:r>
              <a:rPr lang="en-US" dirty="0"/>
              <a:t>            return </a:t>
            </a:r>
            <a:r>
              <a:rPr lang="en-US" dirty="0" err="1">
                <a:solidFill>
                  <a:srgbClr val="FF0066"/>
                </a:solidFill>
              </a:rPr>
              <a:t>ToDoTile</a:t>
            </a:r>
            <a:r>
              <a:rPr lang="en-US" dirty="0"/>
              <a:t>(</a:t>
            </a:r>
          </a:p>
          <a:p>
            <a:r>
              <a:rPr lang="en-US" dirty="0"/>
              <a:t>              </a:t>
            </a:r>
            <a:r>
              <a:rPr lang="en-US" dirty="0" err="1"/>
              <a:t>taskName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[index][0],</a:t>
            </a:r>
          </a:p>
          <a:p>
            <a:r>
              <a:rPr lang="en-US" dirty="0"/>
              <a:t>              </a:t>
            </a:r>
            <a:r>
              <a:rPr lang="en-US" dirty="0" err="1"/>
              <a:t>taskCompleted</a:t>
            </a:r>
            <a:r>
              <a:rPr lang="en-US" dirty="0"/>
              <a:t>: </a:t>
            </a:r>
            <a:r>
              <a:rPr lang="en-US" dirty="0" err="1">
                <a:solidFill>
                  <a:srgbClr val="FF9900"/>
                </a:solidFill>
              </a:rPr>
              <a:t>db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9900"/>
                </a:solidFill>
              </a:rPr>
              <a:t>todoList</a:t>
            </a:r>
            <a:r>
              <a:rPr lang="en-US" dirty="0"/>
              <a:t>[index][1],</a:t>
            </a:r>
          </a:p>
          <a:p>
            <a:r>
              <a:rPr lang="en-US" dirty="0"/>
              <a:t>              </a:t>
            </a:r>
            <a:r>
              <a:rPr lang="en-US" dirty="0" err="1"/>
              <a:t>onChanged</a:t>
            </a:r>
            <a:r>
              <a:rPr lang="en-US" dirty="0"/>
              <a:t>: 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) =&gt; </a:t>
            </a:r>
            <a:r>
              <a:rPr lang="en-US" dirty="0" err="1">
                <a:solidFill>
                  <a:srgbClr val="00B050"/>
                </a:solidFill>
              </a:rPr>
              <a:t>checkBoxChanged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  </a:t>
            </a:r>
            <a:r>
              <a:rPr lang="en-US" dirty="0" err="1"/>
              <a:t>deleteFunction</a:t>
            </a:r>
            <a:r>
              <a:rPr lang="en-US" dirty="0"/>
              <a:t>: (context) =&gt; </a:t>
            </a:r>
            <a:r>
              <a:rPr lang="en-US" dirty="0" err="1">
                <a:solidFill>
                  <a:srgbClr val="00B050"/>
                </a:solidFill>
              </a:rPr>
              <a:t>deleteTask</a:t>
            </a:r>
            <a:r>
              <a:rPr lang="en-US" dirty="0"/>
              <a:t>(</a:t>
            </a:r>
            <a:r>
              <a:rPr lang="en-US" dirty="0">
                <a:solidFill>
                  <a:srgbClr val="FF9900"/>
                </a:solidFill>
              </a:rPr>
              <a:t>index</a:t>
            </a:r>
            <a:r>
              <a:rPr lang="en-US" dirty="0"/>
              <a:t>),</a:t>
            </a:r>
          </a:p>
          <a:p>
            <a:r>
              <a:rPr lang="en-US" dirty="0"/>
              <a:t>            );</a:t>
            </a:r>
          </a:p>
          <a:p>
            <a:r>
              <a:rPr lang="en-US" dirty="0"/>
              <a:t>          }, ),); }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AF566-FC5D-32EF-D039-A8605323C433}"/>
              </a:ext>
            </a:extLst>
          </p:cNvPr>
          <p:cNvSpPr/>
          <p:nvPr/>
        </p:nvSpPr>
        <p:spPr>
          <a:xfrm>
            <a:off x="838200" y="0"/>
            <a:ext cx="5328188" cy="1638300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EE9F9-21D5-6591-FDFA-0C8A5DD662C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6166388" y="819150"/>
            <a:ext cx="2321517" cy="2710966"/>
          </a:xfrm>
          <a:prstGeom prst="line">
            <a:avLst/>
          </a:prstGeom>
          <a:ln w="57150">
            <a:solidFill>
              <a:srgbClr val="66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28BA06-B88A-3C8F-DF37-03E3C2202A04}"/>
              </a:ext>
            </a:extLst>
          </p:cNvPr>
          <p:cNvSpPr/>
          <p:nvPr/>
        </p:nvSpPr>
        <p:spPr>
          <a:xfrm>
            <a:off x="8487905" y="916606"/>
            <a:ext cx="6176724" cy="5227020"/>
          </a:xfrm>
          <a:prstGeom prst="roundRect">
            <a:avLst/>
          </a:prstGeom>
          <a:noFill/>
          <a:ln w="762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146C8-8D8D-183B-D63C-F9F4C7FA48F5}"/>
              </a:ext>
            </a:extLst>
          </p:cNvPr>
          <p:cNvSpPr/>
          <p:nvPr/>
        </p:nvSpPr>
        <p:spPr>
          <a:xfrm>
            <a:off x="8686800" y="6143626"/>
            <a:ext cx="7010400" cy="4523820"/>
          </a:xfrm>
          <a:prstGeom prst="rect">
            <a:avLst/>
          </a:prstGeom>
          <a:solidFill>
            <a:srgbClr val="C2C2C2">
              <a:alpha val="72941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62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2921</Words>
  <Application>Microsoft Office PowerPoint</Application>
  <PresentationFormat>Custom</PresentationFormat>
  <Paragraphs>613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Arial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Pastel Orange Pastel Purple Professional Gradients College Thesis Education Presentation</dc:title>
  <dc:creator>Rex Suprick</dc:creator>
  <cp:lastModifiedBy>Rex Suprick</cp:lastModifiedBy>
  <cp:revision>3</cp:revision>
  <dcterms:created xsi:type="dcterms:W3CDTF">2006-08-16T00:00:00Z</dcterms:created>
  <dcterms:modified xsi:type="dcterms:W3CDTF">2023-10-09T13:16:14Z</dcterms:modified>
  <dc:identifier>DAFwlxNYmd4</dc:identifier>
</cp:coreProperties>
</file>